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2" r:id="rId3"/>
    <p:sldId id="264" r:id="rId4"/>
    <p:sldId id="263" r:id="rId5"/>
    <p:sldId id="265" r:id="rId6"/>
    <p:sldId id="266" r:id="rId7"/>
    <p:sldId id="267" r:id="rId8"/>
    <p:sldId id="271" r:id="rId9"/>
    <p:sldId id="268" r:id="rId10"/>
    <p:sldId id="269" r:id="rId11"/>
    <p:sldId id="273" r:id="rId12"/>
    <p:sldId id="272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70" r:id="rId24"/>
    <p:sldId id="284" r:id="rId25"/>
    <p:sldId id="259" r:id="rId26"/>
  </p:sldIdLst>
  <p:sldSz cx="12192000" cy="6858000"/>
  <p:notesSz cx="6858000" cy="9144000"/>
  <p:defaultTextStyle>
    <a:defPPr rtl="0"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075E03-4F9A-45FF-A0DF-649106C8C76D}" v="575" dt="2024-03-05T08:16:04.3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2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are Erlend Jørgensen" userId="b3f6f962-a077-46b2-ad24-50394f11e875" providerId="ADAL" clId="{FA075E03-4F9A-45FF-A0DF-649106C8C76D}"/>
    <pc:docChg chg="undo redo custSel addSld delSld modSld sldOrd">
      <pc:chgData name="Kaare Erlend Jørgensen" userId="b3f6f962-a077-46b2-ad24-50394f11e875" providerId="ADAL" clId="{FA075E03-4F9A-45FF-A0DF-649106C8C76D}" dt="2024-03-05T08:16:04.310" v="3891" actId="20577"/>
      <pc:docMkLst>
        <pc:docMk/>
      </pc:docMkLst>
      <pc:sldChg chg="addSp modSp mod">
        <pc:chgData name="Kaare Erlend Jørgensen" userId="b3f6f962-a077-46b2-ad24-50394f11e875" providerId="ADAL" clId="{FA075E03-4F9A-45FF-A0DF-649106C8C76D}" dt="2024-02-26T20:24:51.073" v="28" actId="207"/>
        <pc:sldMkLst>
          <pc:docMk/>
          <pc:sldMk cId="1487700712" sldId="256"/>
        </pc:sldMkLst>
        <pc:spChg chg="add mod">
          <ac:chgData name="Kaare Erlend Jørgensen" userId="b3f6f962-a077-46b2-ad24-50394f11e875" providerId="ADAL" clId="{FA075E03-4F9A-45FF-A0DF-649106C8C76D}" dt="2024-02-26T20:24:51.073" v="28" actId="207"/>
          <ac:spMkLst>
            <pc:docMk/>
            <pc:sldMk cId="1487700712" sldId="256"/>
            <ac:spMk id="4" creationId="{8CF3D360-02BE-5C03-609A-FA8732C88D4A}"/>
          </ac:spMkLst>
        </pc:spChg>
      </pc:sldChg>
      <pc:sldChg chg="del">
        <pc:chgData name="Kaare Erlend Jørgensen" userId="b3f6f962-a077-46b2-ad24-50394f11e875" providerId="ADAL" clId="{FA075E03-4F9A-45FF-A0DF-649106C8C76D}" dt="2024-02-26T20:25:18.590" v="29" actId="2696"/>
        <pc:sldMkLst>
          <pc:docMk/>
          <pc:sldMk cId="497607547" sldId="258"/>
        </pc:sldMkLst>
      </pc:sldChg>
      <pc:sldChg chg="del">
        <pc:chgData name="Kaare Erlend Jørgensen" userId="b3f6f962-a077-46b2-ad24-50394f11e875" providerId="ADAL" clId="{FA075E03-4F9A-45FF-A0DF-649106C8C76D}" dt="2024-02-27T07:40:32.778" v="1503" actId="2696"/>
        <pc:sldMkLst>
          <pc:docMk/>
          <pc:sldMk cId="3501347425" sldId="260"/>
        </pc:sldMkLst>
      </pc:sldChg>
      <pc:sldChg chg="modSp new mod modAnim">
        <pc:chgData name="Kaare Erlend Jørgensen" userId="b3f6f962-a077-46b2-ad24-50394f11e875" providerId="ADAL" clId="{FA075E03-4F9A-45FF-A0DF-649106C8C76D}" dt="2024-02-26T20:45:35.627" v="554" actId="113"/>
        <pc:sldMkLst>
          <pc:docMk/>
          <pc:sldMk cId="1460718189" sldId="263"/>
        </pc:sldMkLst>
        <pc:spChg chg="mod">
          <ac:chgData name="Kaare Erlend Jørgensen" userId="b3f6f962-a077-46b2-ad24-50394f11e875" providerId="ADAL" clId="{FA075E03-4F9A-45FF-A0DF-649106C8C76D}" dt="2024-02-26T20:34:54.150" v="48" actId="20577"/>
          <ac:spMkLst>
            <pc:docMk/>
            <pc:sldMk cId="1460718189" sldId="263"/>
            <ac:spMk id="2" creationId="{DD12EB0E-4B83-BEDB-3CF2-3090404679D7}"/>
          </ac:spMkLst>
        </pc:spChg>
        <pc:spChg chg="mod">
          <ac:chgData name="Kaare Erlend Jørgensen" userId="b3f6f962-a077-46b2-ad24-50394f11e875" providerId="ADAL" clId="{FA075E03-4F9A-45FF-A0DF-649106C8C76D}" dt="2024-02-26T20:45:35.627" v="554" actId="113"/>
          <ac:spMkLst>
            <pc:docMk/>
            <pc:sldMk cId="1460718189" sldId="263"/>
            <ac:spMk id="3" creationId="{0D909B1C-96C4-6891-B28A-C3E820CB6C77}"/>
          </ac:spMkLst>
        </pc:spChg>
      </pc:sldChg>
      <pc:sldChg chg="modSp new mod">
        <pc:chgData name="Kaare Erlend Jørgensen" userId="b3f6f962-a077-46b2-ad24-50394f11e875" providerId="ADAL" clId="{FA075E03-4F9A-45FF-A0DF-649106C8C76D}" dt="2024-02-26T20:41:37.670" v="342" actId="14100"/>
        <pc:sldMkLst>
          <pc:docMk/>
          <pc:sldMk cId="3331006349" sldId="264"/>
        </pc:sldMkLst>
        <pc:spChg chg="mod">
          <ac:chgData name="Kaare Erlend Jørgensen" userId="b3f6f962-a077-46b2-ad24-50394f11e875" providerId="ADAL" clId="{FA075E03-4F9A-45FF-A0DF-649106C8C76D}" dt="2024-02-26T20:37:47.521" v="81" actId="20577"/>
          <ac:spMkLst>
            <pc:docMk/>
            <pc:sldMk cId="3331006349" sldId="264"/>
            <ac:spMk id="2" creationId="{536A08D0-DAC9-7DB9-B672-CCCD900AD087}"/>
          </ac:spMkLst>
        </pc:spChg>
        <pc:spChg chg="mod">
          <ac:chgData name="Kaare Erlend Jørgensen" userId="b3f6f962-a077-46b2-ad24-50394f11e875" providerId="ADAL" clId="{FA075E03-4F9A-45FF-A0DF-649106C8C76D}" dt="2024-02-26T20:41:37.670" v="342" actId="14100"/>
          <ac:spMkLst>
            <pc:docMk/>
            <pc:sldMk cId="3331006349" sldId="264"/>
            <ac:spMk id="3" creationId="{6F166F64-7B7A-4E53-5B28-24A6E7F8CC4D}"/>
          </ac:spMkLst>
        </pc:spChg>
      </pc:sldChg>
      <pc:sldChg chg="modSp new mod modAnim">
        <pc:chgData name="Kaare Erlend Jørgensen" userId="b3f6f962-a077-46b2-ad24-50394f11e875" providerId="ADAL" clId="{FA075E03-4F9A-45FF-A0DF-649106C8C76D}" dt="2024-02-26T21:05:17.998" v="780" actId="20577"/>
        <pc:sldMkLst>
          <pc:docMk/>
          <pc:sldMk cId="3582963911" sldId="265"/>
        </pc:sldMkLst>
        <pc:spChg chg="mod">
          <ac:chgData name="Kaare Erlend Jørgensen" userId="b3f6f962-a077-46b2-ad24-50394f11e875" providerId="ADAL" clId="{FA075E03-4F9A-45FF-A0DF-649106C8C76D}" dt="2024-02-26T20:45:57.737" v="584" actId="20577"/>
          <ac:spMkLst>
            <pc:docMk/>
            <pc:sldMk cId="3582963911" sldId="265"/>
            <ac:spMk id="2" creationId="{86A6B588-0DE1-C65D-0BB5-D525E6FD1A80}"/>
          </ac:spMkLst>
        </pc:spChg>
        <pc:spChg chg="mod">
          <ac:chgData name="Kaare Erlend Jørgensen" userId="b3f6f962-a077-46b2-ad24-50394f11e875" providerId="ADAL" clId="{FA075E03-4F9A-45FF-A0DF-649106C8C76D}" dt="2024-02-26T21:05:17.998" v="780" actId="20577"/>
          <ac:spMkLst>
            <pc:docMk/>
            <pc:sldMk cId="3582963911" sldId="265"/>
            <ac:spMk id="3" creationId="{43135E8E-BA21-FB36-9F57-BDFE2D9989D6}"/>
          </ac:spMkLst>
        </pc:spChg>
      </pc:sldChg>
      <pc:sldChg chg="modSp new mod">
        <pc:chgData name="Kaare Erlend Jørgensen" userId="b3f6f962-a077-46b2-ad24-50394f11e875" providerId="ADAL" clId="{FA075E03-4F9A-45FF-A0DF-649106C8C76D}" dt="2024-02-26T22:22:33.175" v="954" actId="403"/>
        <pc:sldMkLst>
          <pc:docMk/>
          <pc:sldMk cId="452541043" sldId="266"/>
        </pc:sldMkLst>
        <pc:spChg chg="mod">
          <ac:chgData name="Kaare Erlend Jørgensen" userId="b3f6f962-a077-46b2-ad24-50394f11e875" providerId="ADAL" clId="{FA075E03-4F9A-45FF-A0DF-649106C8C76D}" dt="2024-02-26T21:05:43.902" v="811" actId="20577"/>
          <ac:spMkLst>
            <pc:docMk/>
            <pc:sldMk cId="452541043" sldId="266"/>
            <ac:spMk id="2" creationId="{794D8B33-592A-FB0A-EC10-5F7DDBBEAC00}"/>
          </ac:spMkLst>
        </pc:spChg>
        <pc:spChg chg="mod">
          <ac:chgData name="Kaare Erlend Jørgensen" userId="b3f6f962-a077-46b2-ad24-50394f11e875" providerId="ADAL" clId="{FA075E03-4F9A-45FF-A0DF-649106C8C76D}" dt="2024-02-26T22:22:33.175" v="954" actId="403"/>
          <ac:spMkLst>
            <pc:docMk/>
            <pc:sldMk cId="452541043" sldId="266"/>
            <ac:spMk id="3" creationId="{D2A5E123-97AB-5E62-BAF6-FB02424514B9}"/>
          </ac:spMkLst>
        </pc:spChg>
      </pc:sldChg>
      <pc:sldChg chg="modSp new mod modAnim">
        <pc:chgData name="Kaare Erlend Jørgensen" userId="b3f6f962-a077-46b2-ad24-50394f11e875" providerId="ADAL" clId="{FA075E03-4F9A-45FF-A0DF-649106C8C76D}" dt="2024-02-27T01:37:39.923" v="1446" actId="403"/>
        <pc:sldMkLst>
          <pc:docMk/>
          <pc:sldMk cId="252653853" sldId="267"/>
        </pc:sldMkLst>
        <pc:spChg chg="mod">
          <ac:chgData name="Kaare Erlend Jørgensen" userId="b3f6f962-a077-46b2-ad24-50394f11e875" providerId="ADAL" clId="{FA075E03-4F9A-45FF-A0DF-649106C8C76D}" dt="2024-02-26T22:27:43.816" v="971" actId="20577"/>
          <ac:spMkLst>
            <pc:docMk/>
            <pc:sldMk cId="252653853" sldId="267"/>
            <ac:spMk id="2" creationId="{5925A1FC-B720-E8C4-4441-06B0F85F9018}"/>
          </ac:spMkLst>
        </pc:spChg>
        <pc:spChg chg="mod">
          <ac:chgData name="Kaare Erlend Jørgensen" userId="b3f6f962-a077-46b2-ad24-50394f11e875" providerId="ADAL" clId="{FA075E03-4F9A-45FF-A0DF-649106C8C76D}" dt="2024-02-27T01:37:39.923" v="1446" actId="403"/>
          <ac:spMkLst>
            <pc:docMk/>
            <pc:sldMk cId="252653853" sldId="267"/>
            <ac:spMk id="3" creationId="{1CBC54D2-417F-A1C9-1FB5-9341D80F6E5E}"/>
          </ac:spMkLst>
        </pc:spChg>
      </pc:sldChg>
      <pc:sldChg chg="modSp new mod modAnim">
        <pc:chgData name="Kaare Erlend Jørgensen" userId="b3f6f962-a077-46b2-ad24-50394f11e875" providerId="ADAL" clId="{FA075E03-4F9A-45FF-A0DF-649106C8C76D}" dt="2024-02-27T07:40:18.797" v="1502"/>
        <pc:sldMkLst>
          <pc:docMk/>
          <pc:sldMk cId="3736034847" sldId="268"/>
        </pc:sldMkLst>
        <pc:spChg chg="mod">
          <ac:chgData name="Kaare Erlend Jørgensen" userId="b3f6f962-a077-46b2-ad24-50394f11e875" providerId="ADAL" clId="{FA075E03-4F9A-45FF-A0DF-649106C8C76D}" dt="2024-02-26T22:38:44.241" v="1160" actId="20577"/>
          <ac:spMkLst>
            <pc:docMk/>
            <pc:sldMk cId="3736034847" sldId="268"/>
            <ac:spMk id="2" creationId="{206CBCD5-33FC-F39C-B081-75699E278051}"/>
          </ac:spMkLst>
        </pc:spChg>
        <pc:spChg chg="mod">
          <ac:chgData name="Kaare Erlend Jørgensen" userId="b3f6f962-a077-46b2-ad24-50394f11e875" providerId="ADAL" clId="{FA075E03-4F9A-45FF-A0DF-649106C8C76D}" dt="2024-02-27T07:40:06.560" v="1500" actId="115"/>
          <ac:spMkLst>
            <pc:docMk/>
            <pc:sldMk cId="3736034847" sldId="268"/>
            <ac:spMk id="3" creationId="{958BC3AD-9ED9-C7DB-9757-2E8FC919E727}"/>
          </ac:spMkLst>
        </pc:spChg>
      </pc:sldChg>
      <pc:sldChg chg="modSp new mod">
        <pc:chgData name="Kaare Erlend Jørgensen" userId="b3f6f962-a077-46b2-ad24-50394f11e875" providerId="ADAL" clId="{FA075E03-4F9A-45FF-A0DF-649106C8C76D}" dt="2024-02-26T23:09:35.998" v="1444" actId="20577"/>
        <pc:sldMkLst>
          <pc:docMk/>
          <pc:sldMk cId="1265105438" sldId="269"/>
        </pc:sldMkLst>
        <pc:spChg chg="mod">
          <ac:chgData name="Kaare Erlend Jørgensen" userId="b3f6f962-a077-46b2-ad24-50394f11e875" providerId="ADAL" clId="{FA075E03-4F9A-45FF-A0DF-649106C8C76D}" dt="2024-02-26T23:00:14.380" v="1317"/>
          <ac:spMkLst>
            <pc:docMk/>
            <pc:sldMk cId="1265105438" sldId="269"/>
            <ac:spMk id="2" creationId="{65465338-51C0-51E4-182D-81AD9ACE7590}"/>
          </ac:spMkLst>
        </pc:spChg>
        <pc:spChg chg="mod">
          <ac:chgData name="Kaare Erlend Jørgensen" userId="b3f6f962-a077-46b2-ad24-50394f11e875" providerId="ADAL" clId="{FA075E03-4F9A-45FF-A0DF-649106C8C76D}" dt="2024-02-26T23:09:35.998" v="1444" actId="20577"/>
          <ac:spMkLst>
            <pc:docMk/>
            <pc:sldMk cId="1265105438" sldId="269"/>
            <ac:spMk id="3" creationId="{7FD446B6-43BA-27F3-813F-2554CEB019B3}"/>
          </ac:spMkLst>
        </pc:spChg>
      </pc:sldChg>
      <pc:sldChg chg="modSp new mod ord">
        <pc:chgData name="Kaare Erlend Jørgensen" userId="b3f6f962-a077-46b2-ad24-50394f11e875" providerId="ADAL" clId="{FA075E03-4F9A-45FF-A0DF-649106C8C76D}" dt="2024-03-05T06:49:00.348" v="3815"/>
        <pc:sldMkLst>
          <pc:docMk/>
          <pc:sldMk cId="445802985" sldId="270"/>
        </pc:sldMkLst>
        <pc:spChg chg="mod">
          <ac:chgData name="Kaare Erlend Jørgensen" userId="b3f6f962-a077-46b2-ad24-50394f11e875" providerId="ADAL" clId="{FA075E03-4F9A-45FF-A0DF-649106C8C76D}" dt="2024-02-27T07:45:44.840" v="1514" actId="20577"/>
          <ac:spMkLst>
            <pc:docMk/>
            <pc:sldMk cId="445802985" sldId="270"/>
            <ac:spMk id="2" creationId="{5DF67E97-8996-AF72-EAE4-D62F570B9598}"/>
          </ac:spMkLst>
        </pc:spChg>
        <pc:spChg chg="mod">
          <ac:chgData name="Kaare Erlend Jørgensen" userId="b3f6f962-a077-46b2-ad24-50394f11e875" providerId="ADAL" clId="{FA075E03-4F9A-45FF-A0DF-649106C8C76D}" dt="2024-02-27T07:45:47.157" v="1516" actId="20577"/>
          <ac:spMkLst>
            <pc:docMk/>
            <pc:sldMk cId="445802985" sldId="270"/>
            <ac:spMk id="3" creationId="{28ECBC34-EFEF-E726-F68A-33C7E591BA5E}"/>
          </ac:spMkLst>
        </pc:spChg>
      </pc:sldChg>
      <pc:sldChg chg="new del">
        <pc:chgData name="Kaare Erlend Jørgensen" userId="b3f6f962-a077-46b2-ad24-50394f11e875" providerId="ADAL" clId="{FA075E03-4F9A-45FF-A0DF-649106C8C76D}" dt="2024-02-27T07:40:49.528" v="1505" actId="2696"/>
        <pc:sldMkLst>
          <pc:docMk/>
          <pc:sldMk cId="670507177" sldId="270"/>
        </pc:sldMkLst>
      </pc:sldChg>
      <pc:sldChg chg="modSp new mod">
        <pc:chgData name="Kaare Erlend Jørgensen" userId="b3f6f962-a077-46b2-ad24-50394f11e875" providerId="ADAL" clId="{FA075E03-4F9A-45FF-A0DF-649106C8C76D}" dt="2024-02-28T09:39:21.594" v="1528" actId="403"/>
        <pc:sldMkLst>
          <pc:docMk/>
          <pc:sldMk cId="2670994652" sldId="271"/>
        </pc:sldMkLst>
        <pc:spChg chg="mod">
          <ac:chgData name="Kaare Erlend Jørgensen" userId="b3f6f962-a077-46b2-ad24-50394f11e875" providerId="ADAL" clId="{FA075E03-4F9A-45FF-A0DF-649106C8C76D}" dt="2024-02-28T09:37:32.368" v="1522"/>
          <ac:spMkLst>
            <pc:docMk/>
            <pc:sldMk cId="2670994652" sldId="271"/>
            <ac:spMk id="2" creationId="{98EA78D3-70E1-D847-D515-577101FEC058}"/>
          </ac:spMkLst>
        </pc:spChg>
        <pc:spChg chg="mod">
          <ac:chgData name="Kaare Erlend Jørgensen" userId="b3f6f962-a077-46b2-ad24-50394f11e875" providerId="ADAL" clId="{FA075E03-4F9A-45FF-A0DF-649106C8C76D}" dt="2024-02-28T09:39:21.594" v="1528" actId="403"/>
          <ac:spMkLst>
            <pc:docMk/>
            <pc:sldMk cId="2670994652" sldId="271"/>
            <ac:spMk id="3" creationId="{E3319CF5-52B4-C7D8-B328-C80F82F4BF2E}"/>
          </ac:spMkLst>
        </pc:spChg>
      </pc:sldChg>
      <pc:sldChg chg="addSp modSp new mod modAnim">
        <pc:chgData name="Kaare Erlend Jørgensen" userId="b3f6f962-a077-46b2-ad24-50394f11e875" providerId="ADAL" clId="{FA075E03-4F9A-45FF-A0DF-649106C8C76D}" dt="2024-02-28T09:53:12.607" v="1780"/>
        <pc:sldMkLst>
          <pc:docMk/>
          <pc:sldMk cId="3759229964" sldId="272"/>
        </pc:sldMkLst>
        <pc:spChg chg="mod">
          <ac:chgData name="Kaare Erlend Jørgensen" userId="b3f6f962-a077-46b2-ad24-50394f11e875" providerId="ADAL" clId="{FA075E03-4F9A-45FF-A0DF-649106C8C76D}" dt="2024-02-28T09:39:43.806" v="1553" actId="20577"/>
          <ac:spMkLst>
            <pc:docMk/>
            <pc:sldMk cId="3759229964" sldId="272"/>
            <ac:spMk id="2" creationId="{80F6EA7B-30D1-E429-B37F-7F08E10888DA}"/>
          </ac:spMkLst>
        </pc:spChg>
        <pc:spChg chg="mod">
          <ac:chgData name="Kaare Erlend Jørgensen" userId="b3f6f962-a077-46b2-ad24-50394f11e875" providerId="ADAL" clId="{FA075E03-4F9A-45FF-A0DF-649106C8C76D}" dt="2024-02-28T09:51:43.243" v="1751" actId="6549"/>
          <ac:spMkLst>
            <pc:docMk/>
            <pc:sldMk cId="3759229964" sldId="272"/>
            <ac:spMk id="3" creationId="{98CA2A38-6386-B5F1-6120-48EDFAF4DE1C}"/>
          </ac:spMkLst>
        </pc:spChg>
        <pc:spChg chg="add mod">
          <ac:chgData name="Kaare Erlend Jørgensen" userId="b3f6f962-a077-46b2-ad24-50394f11e875" providerId="ADAL" clId="{FA075E03-4F9A-45FF-A0DF-649106C8C76D}" dt="2024-02-28T09:52:13.234" v="1777" actId="14100"/>
          <ac:spMkLst>
            <pc:docMk/>
            <pc:sldMk cId="3759229964" sldId="272"/>
            <ac:spMk id="4" creationId="{08882C10-3453-5ADA-8194-CCD68400D0EB}"/>
          </ac:spMkLst>
        </pc:spChg>
      </pc:sldChg>
      <pc:sldChg chg="addSp modSp new mod ord modAnim">
        <pc:chgData name="Kaare Erlend Jørgensen" userId="b3f6f962-a077-46b2-ad24-50394f11e875" providerId="ADAL" clId="{FA075E03-4F9A-45FF-A0DF-649106C8C76D}" dt="2024-02-28T09:47:06.252" v="1614"/>
        <pc:sldMkLst>
          <pc:docMk/>
          <pc:sldMk cId="2744434419" sldId="273"/>
        </pc:sldMkLst>
        <pc:spChg chg="mod">
          <ac:chgData name="Kaare Erlend Jørgensen" userId="b3f6f962-a077-46b2-ad24-50394f11e875" providerId="ADAL" clId="{FA075E03-4F9A-45FF-A0DF-649106C8C76D}" dt="2024-02-28T09:42:14.745" v="1565" actId="20577"/>
          <ac:spMkLst>
            <pc:docMk/>
            <pc:sldMk cId="2744434419" sldId="273"/>
            <ac:spMk id="2" creationId="{C5846718-16F1-CC1F-1507-71951A263615}"/>
          </ac:spMkLst>
        </pc:spChg>
        <pc:spChg chg="mod">
          <ac:chgData name="Kaare Erlend Jørgensen" userId="b3f6f962-a077-46b2-ad24-50394f11e875" providerId="ADAL" clId="{FA075E03-4F9A-45FF-A0DF-649106C8C76D}" dt="2024-02-28T09:46:35.104" v="1611" actId="20577"/>
          <ac:spMkLst>
            <pc:docMk/>
            <pc:sldMk cId="2744434419" sldId="273"/>
            <ac:spMk id="3" creationId="{24EA9E5A-462F-6C82-80A0-36FD9F18915F}"/>
          </ac:spMkLst>
        </pc:spChg>
        <pc:spChg chg="add">
          <ac:chgData name="Kaare Erlend Jørgensen" userId="b3f6f962-a077-46b2-ad24-50394f11e875" providerId="ADAL" clId="{FA075E03-4F9A-45FF-A0DF-649106C8C76D}" dt="2024-02-28T09:46:09.960" v="1591"/>
          <ac:spMkLst>
            <pc:docMk/>
            <pc:sldMk cId="2744434419" sldId="273"/>
            <ac:spMk id="4" creationId="{B625B9C6-7D20-D102-1B0C-0D074070ED74}"/>
          </ac:spMkLst>
        </pc:spChg>
        <pc:picChg chg="add mod">
          <ac:chgData name="Kaare Erlend Jørgensen" userId="b3f6f962-a077-46b2-ad24-50394f11e875" providerId="ADAL" clId="{FA075E03-4F9A-45FF-A0DF-649106C8C76D}" dt="2024-02-28T09:46:16.333" v="1593" actId="1076"/>
          <ac:picMkLst>
            <pc:docMk/>
            <pc:sldMk cId="2744434419" sldId="273"/>
            <ac:picMk id="5" creationId="{87683086-6C58-E751-2F7C-5D79032DD8A3}"/>
          </ac:picMkLst>
        </pc:picChg>
      </pc:sldChg>
      <pc:sldChg chg="modSp new mod modAnim">
        <pc:chgData name="Kaare Erlend Jørgensen" userId="b3f6f962-a077-46b2-ad24-50394f11e875" providerId="ADAL" clId="{FA075E03-4F9A-45FF-A0DF-649106C8C76D}" dt="2024-02-28T09:58:06.768" v="1931"/>
        <pc:sldMkLst>
          <pc:docMk/>
          <pc:sldMk cId="2885078573" sldId="274"/>
        </pc:sldMkLst>
        <pc:spChg chg="mod">
          <ac:chgData name="Kaare Erlend Jørgensen" userId="b3f6f962-a077-46b2-ad24-50394f11e875" providerId="ADAL" clId="{FA075E03-4F9A-45FF-A0DF-649106C8C76D}" dt="2024-02-28T09:53:54.986" v="1831" actId="20577"/>
          <ac:spMkLst>
            <pc:docMk/>
            <pc:sldMk cId="2885078573" sldId="274"/>
            <ac:spMk id="2" creationId="{0AF0796C-9B98-DF75-200E-F06C9749F211}"/>
          </ac:spMkLst>
        </pc:spChg>
        <pc:spChg chg="mod">
          <ac:chgData name="Kaare Erlend Jørgensen" userId="b3f6f962-a077-46b2-ad24-50394f11e875" providerId="ADAL" clId="{FA075E03-4F9A-45FF-A0DF-649106C8C76D}" dt="2024-02-28T09:57:57.400" v="1929" actId="403"/>
          <ac:spMkLst>
            <pc:docMk/>
            <pc:sldMk cId="2885078573" sldId="274"/>
            <ac:spMk id="3" creationId="{4DDA1012-A265-5093-DEEE-5D656A2B0BE3}"/>
          </ac:spMkLst>
        </pc:spChg>
      </pc:sldChg>
      <pc:sldChg chg="modSp add mod modAnim">
        <pc:chgData name="Kaare Erlend Jørgensen" userId="b3f6f962-a077-46b2-ad24-50394f11e875" providerId="ADAL" clId="{FA075E03-4F9A-45FF-A0DF-649106C8C76D}" dt="2024-02-28T10:00:58.341" v="2119" actId="113"/>
        <pc:sldMkLst>
          <pc:docMk/>
          <pc:sldMk cId="1512118571" sldId="275"/>
        </pc:sldMkLst>
        <pc:spChg chg="mod">
          <ac:chgData name="Kaare Erlend Jørgensen" userId="b3f6f962-a077-46b2-ad24-50394f11e875" providerId="ADAL" clId="{FA075E03-4F9A-45FF-A0DF-649106C8C76D}" dt="2024-02-28T10:00:58.341" v="2119" actId="113"/>
          <ac:spMkLst>
            <pc:docMk/>
            <pc:sldMk cId="1512118571" sldId="275"/>
            <ac:spMk id="3" creationId="{599F125D-54E0-2F99-730A-508251507DBE}"/>
          </ac:spMkLst>
        </pc:spChg>
      </pc:sldChg>
      <pc:sldChg chg="addSp modSp new mod modAnim">
        <pc:chgData name="Kaare Erlend Jørgensen" userId="b3f6f962-a077-46b2-ad24-50394f11e875" providerId="ADAL" clId="{FA075E03-4F9A-45FF-A0DF-649106C8C76D}" dt="2024-03-05T06:26:12.625" v="3739" actId="20577"/>
        <pc:sldMkLst>
          <pc:docMk/>
          <pc:sldMk cId="4128368938" sldId="276"/>
        </pc:sldMkLst>
        <pc:spChg chg="mod">
          <ac:chgData name="Kaare Erlend Jørgensen" userId="b3f6f962-a077-46b2-ad24-50394f11e875" providerId="ADAL" clId="{FA075E03-4F9A-45FF-A0DF-649106C8C76D}" dt="2024-03-04T21:38:38.777" v="2144" actId="20577"/>
          <ac:spMkLst>
            <pc:docMk/>
            <pc:sldMk cId="4128368938" sldId="276"/>
            <ac:spMk id="2" creationId="{E7BFE22A-CE7A-943B-DF2F-5D13F12086AF}"/>
          </ac:spMkLst>
        </pc:spChg>
        <pc:spChg chg="mod">
          <ac:chgData name="Kaare Erlend Jørgensen" userId="b3f6f962-a077-46b2-ad24-50394f11e875" providerId="ADAL" clId="{FA075E03-4F9A-45FF-A0DF-649106C8C76D}" dt="2024-03-05T06:26:12.625" v="3739" actId="20577"/>
          <ac:spMkLst>
            <pc:docMk/>
            <pc:sldMk cId="4128368938" sldId="276"/>
            <ac:spMk id="3" creationId="{DA53F715-9DE1-5CDD-7D72-622B647FB57D}"/>
          </ac:spMkLst>
        </pc:spChg>
        <pc:spChg chg="add">
          <ac:chgData name="Kaare Erlend Jørgensen" userId="b3f6f962-a077-46b2-ad24-50394f11e875" providerId="ADAL" clId="{FA075E03-4F9A-45FF-A0DF-649106C8C76D}" dt="2024-03-04T21:42:41.701" v="2298"/>
          <ac:spMkLst>
            <pc:docMk/>
            <pc:sldMk cId="4128368938" sldId="276"/>
            <ac:spMk id="4" creationId="{59ABB1AA-8682-56B3-83A6-7CF3455241C1}"/>
          </ac:spMkLst>
        </pc:spChg>
        <pc:picChg chg="add mod">
          <ac:chgData name="Kaare Erlend Jørgensen" userId="b3f6f962-a077-46b2-ad24-50394f11e875" providerId="ADAL" clId="{FA075E03-4F9A-45FF-A0DF-649106C8C76D}" dt="2024-03-04T21:42:47.987" v="2300" actId="1076"/>
          <ac:picMkLst>
            <pc:docMk/>
            <pc:sldMk cId="4128368938" sldId="276"/>
            <ac:picMk id="5" creationId="{5F2BD098-DF1F-BAA0-A1B4-2E79BA1E2591}"/>
          </ac:picMkLst>
        </pc:picChg>
      </pc:sldChg>
      <pc:sldChg chg="addSp modSp new mod modAnim">
        <pc:chgData name="Kaare Erlend Jørgensen" userId="b3f6f962-a077-46b2-ad24-50394f11e875" providerId="ADAL" clId="{FA075E03-4F9A-45FF-A0DF-649106C8C76D}" dt="2024-03-04T22:13:49.095" v="2614" actId="20577"/>
        <pc:sldMkLst>
          <pc:docMk/>
          <pc:sldMk cId="2817792074" sldId="277"/>
        </pc:sldMkLst>
        <pc:spChg chg="mod">
          <ac:chgData name="Kaare Erlend Jørgensen" userId="b3f6f962-a077-46b2-ad24-50394f11e875" providerId="ADAL" clId="{FA075E03-4F9A-45FF-A0DF-649106C8C76D}" dt="2024-03-04T22:06:04.978" v="2312" actId="20577"/>
          <ac:spMkLst>
            <pc:docMk/>
            <pc:sldMk cId="2817792074" sldId="277"/>
            <ac:spMk id="2" creationId="{C3E878DA-9F4C-5FF7-D12B-73F60F9CDE78}"/>
          </ac:spMkLst>
        </pc:spChg>
        <pc:spChg chg="mod">
          <ac:chgData name="Kaare Erlend Jørgensen" userId="b3f6f962-a077-46b2-ad24-50394f11e875" providerId="ADAL" clId="{FA075E03-4F9A-45FF-A0DF-649106C8C76D}" dt="2024-03-04T22:13:49.095" v="2614" actId="20577"/>
          <ac:spMkLst>
            <pc:docMk/>
            <pc:sldMk cId="2817792074" sldId="277"/>
            <ac:spMk id="3" creationId="{CFCEEA0E-B2D9-A581-073E-7248DF381FD6}"/>
          </ac:spMkLst>
        </pc:spChg>
        <pc:spChg chg="add">
          <ac:chgData name="Kaare Erlend Jørgensen" userId="b3f6f962-a077-46b2-ad24-50394f11e875" providerId="ADAL" clId="{FA075E03-4F9A-45FF-A0DF-649106C8C76D}" dt="2024-03-04T22:13:21.830" v="2603"/>
          <ac:spMkLst>
            <pc:docMk/>
            <pc:sldMk cId="2817792074" sldId="277"/>
            <ac:spMk id="4" creationId="{B94EEA6E-3804-BD67-D959-AD0060D0C2FC}"/>
          </ac:spMkLst>
        </pc:spChg>
        <pc:picChg chg="add mod">
          <ac:chgData name="Kaare Erlend Jørgensen" userId="b3f6f962-a077-46b2-ad24-50394f11e875" providerId="ADAL" clId="{FA075E03-4F9A-45FF-A0DF-649106C8C76D}" dt="2024-03-04T22:13:26.906" v="2605" actId="1076"/>
          <ac:picMkLst>
            <pc:docMk/>
            <pc:sldMk cId="2817792074" sldId="277"/>
            <ac:picMk id="5" creationId="{6E6C6DC7-60D9-D77A-2FD3-7DD21E23F942}"/>
          </ac:picMkLst>
        </pc:picChg>
      </pc:sldChg>
      <pc:sldChg chg="modSp new mod modAnim">
        <pc:chgData name="Kaare Erlend Jørgensen" userId="b3f6f962-a077-46b2-ad24-50394f11e875" providerId="ADAL" clId="{FA075E03-4F9A-45FF-A0DF-649106C8C76D}" dt="2024-03-04T22:15:37.682" v="2688"/>
        <pc:sldMkLst>
          <pc:docMk/>
          <pc:sldMk cId="1843309064" sldId="278"/>
        </pc:sldMkLst>
        <pc:spChg chg="mod">
          <ac:chgData name="Kaare Erlend Jørgensen" userId="b3f6f962-a077-46b2-ad24-50394f11e875" providerId="ADAL" clId="{FA075E03-4F9A-45FF-A0DF-649106C8C76D}" dt="2024-03-04T22:14:24.741" v="2647" actId="20577"/>
          <ac:spMkLst>
            <pc:docMk/>
            <pc:sldMk cId="1843309064" sldId="278"/>
            <ac:spMk id="2" creationId="{BD52716E-6CD4-05CA-5EDD-0BDE88D7F553}"/>
          </ac:spMkLst>
        </pc:spChg>
        <pc:spChg chg="mod">
          <ac:chgData name="Kaare Erlend Jørgensen" userId="b3f6f962-a077-46b2-ad24-50394f11e875" providerId="ADAL" clId="{FA075E03-4F9A-45FF-A0DF-649106C8C76D}" dt="2024-03-04T22:15:25.117" v="2686" actId="403"/>
          <ac:spMkLst>
            <pc:docMk/>
            <pc:sldMk cId="1843309064" sldId="278"/>
            <ac:spMk id="3" creationId="{616DA495-48D2-EB43-B5E0-F43772BAB169}"/>
          </ac:spMkLst>
        </pc:spChg>
      </pc:sldChg>
      <pc:sldChg chg="modSp new mod modAnim">
        <pc:chgData name="Kaare Erlend Jørgensen" userId="b3f6f962-a077-46b2-ad24-50394f11e875" providerId="ADAL" clId="{FA075E03-4F9A-45FF-A0DF-649106C8C76D}" dt="2024-03-04T22:30:55.471" v="2938"/>
        <pc:sldMkLst>
          <pc:docMk/>
          <pc:sldMk cId="3845924057" sldId="279"/>
        </pc:sldMkLst>
        <pc:spChg chg="mod">
          <ac:chgData name="Kaare Erlend Jørgensen" userId="b3f6f962-a077-46b2-ad24-50394f11e875" providerId="ADAL" clId="{FA075E03-4F9A-45FF-A0DF-649106C8C76D}" dt="2024-03-04T22:27:34.957" v="2696"/>
          <ac:spMkLst>
            <pc:docMk/>
            <pc:sldMk cId="3845924057" sldId="279"/>
            <ac:spMk id="2" creationId="{E05700F9-A18D-563D-01F8-B0DC881D1E9C}"/>
          </ac:spMkLst>
        </pc:spChg>
        <pc:spChg chg="mod">
          <ac:chgData name="Kaare Erlend Jørgensen" userId="b3f6f962-a077-46b2-ad24-50394f11e875" providerId="ADAL" clId="{FA075E03-4F9A-45FF-A0DF-649106C8C76D}" dt="2024-03-04T22:30:47.769" v="2936" actId="27636"/>
          <ac:spMkLst>
            <pc:docMk/>
            <pc:sldMk cId="3845924057" sldId="279"/>
            <ac:spMk id="3" creationId="{4B5344FF-DD60-D7F3-0BA5-7C7D471B0EF2}"/>
          </ac:spMkLst>
        </pc:spChg>
      </pc:sldChg>
      <pc:sldChg chg="modSp new mod modAnim">
        <pc:chgData name="Kaare Erlend Jørgensen" userId="b3f6f962-a077-46b2-ad24-50394f11e875" providerId="ADAL" clId="{FA075E03-4F9A-45FF-A0DF-649106C8C76D}" dt="2024-03-04T22:33:18.973" v="3085"/>
        <pc:sldMkLst>
          <pc:docMk/>
          <pc:sldMk cId="3638653924" sldId="280"/>
        </pc:sldMkLst>
        <pc:spChg chg="mod">
          <ac:chgData name="Kaare Erlend Jørgensen" userId="b3f6f962-a077-46b2-ad24-50394f11e875" providerId="ADAL" clId="{FA075E03-4F9A-45FF-A0DF-649106C8C76D}" dt="2024-03-04T22:31:23.282" v="2961" actId="20577"/>
          <ac:spMkLst>
            <pc:docMk/>
            <pc:sldMk cId="3638653924" sldId="280"/>
            <ac:spMk id="2" creationId="{5F01DEDB-6B7D-EB8C-F239-D1314C55E57E}"/>
          </ac:spMkLst>
        </pc:spChg>
        <pc:spChg chg="mod">
          <ac:chgData name="Kaare Erlend Jørgensen" userId="b3f6f962-a077-46b2-ad24-50394f11e875" providerId="ADAL" clId="{FA075E03-4F9A-45FF-A0DF-649106C8C76D}" dt="2024-03-04T22:33:09.574" v="3083" actId="20577"/>
          <ac:spMkLst>
            <pc:docMk/>
            <pc:sldMk cId="3638653924" sldId="280"/>
            <ac:spMk id="3" creationId="{8F65435D-07CD-92AB-2F8F-8374F2A60D51}"/>
          </ac:spMkLst>
        </pc:spChg>
      </pc:sldChg>
      <pc:sldChg chg="modSp new mod modAnim">
        <pc:chgData name="Kaare Erlend Jørgensen" userId="b3f6f962-a077-46b2-ad24-50394f11e875" providerId="ADAL" clId="{FA075E03-4F9A-45FF-A0DF-649106C8C76D}" dt="2024-03-05T06:07:56.950" v="3392" actId="20577"/>
        <pc:sldMkLst>
          <pc:docMk/>
          <pc:sldMk cId="1677030477" sldId="281"/>
        </pc:sldMkLst>
        <pc:spChg chg="mod">
          <ac:chgData name="Kaare Erlend Jørgensen" userId="b3f6f962-a077-46b2-ad24-50394f11e875" providerId="ADAL" clId="{FA075E03-4F9A-45FF-A0DF-649106C8C76D}" dt="2024-03-04T22:34:20.188" v="3135"/>
          <ac:spMkLst>
            <pc:docMk/>
            <pc:sldMk cId="1677030477" sldId="281"/>
            <ac:spMk id="2" creationId="{DE2AF431-03BD-2914-B5AD-856EE1FF0992}"/>
          </ac:spMkLst>
        </pc:spChg>
        <pc:spChg chg="mod">
          <ac:chgData name="Kaare Erlend Jørgensen" userId="b3f6f962-a077-46b2-ad24-50394f11e875" providerId="ADAL" clId="{FA075E03-4F9A-45FF-A0DF-649106C8C76D}" dt="2024-03-05T06:07:56.950" v="3392" actId="20577"/>
          <ac:spMkLst>
            <pc:docMk/>
            <pc:sldMk cId="1677030477" sldId="281"/>
            <ac:spMk id="3" creationId="{F8A231E6-BF86-9DF2-AF44-738602A91A3C}"/>
          </ac:spMkLst>
        </pc:spChg>
      </pc:sldChg>
      <pc:sldChg chg="modSp new mod modAnim">
        <pc:chgData name="Kaare Erlend Jørgensen" userId="b3f6f962-a077-46b2-ad24-50394f11e875" providerId="ADAL" clId="{FA075E03-4F9A-45FF-A0DF-649106C8C76D}" dt="2024-03-05T08:16:04.310" v="3891" actId="20577"/>
        <pc:sldMkLst>
          <pc:docMk/>
          <pc:sldMk cId="2359387854" sldId="282"/>
        </pc:sldMkLst>
        <pc:spChg chg="mod">
          <ac:chgData name="Kaare Erlend Jørgensen" userId="b3f6f962-a077-46b2-ad24-50394f11e875" providerId="ADAL" clId="{FA075E03-4F9A-45FF-A0DF-649106C8C76D}" dt="2024-03-05T08:16:04.310" v="3891" actId="20577"/>
          <ac:spMkLst>
            <pc:docMk/>
            <pc:sldMk cId="2359387854" sldId="282"/>
            <ac:spMk id="2" creationId="{6B74962F-7DF2-F553-1729-41E363997C09}"/>
          </ac:spMkLst>
        </pc:spChg>
        <pc:spChg chg="mod">
          <ac:chgData name="Kaare Erlend Jørgensen" userId="b3f6f962-a077-46b2-ad24-50394f11e875" providerId="ADAL" clId="{FA075E03-4F9A-45FF-A0DF-649106C8C76D}" dt="2024-03-05T06:27:37.766" v="3749" actId="20577"/>
          <ac:spMkLst>
            <pc:docMk/>
            <pc:sldMk cId="2359387854" sldId="282"/>
            <ac:spMk id="3" creationId="{86638292-DA86-E33F-3DF5-F1BD6D5D0AB4}"/>
          </ac:spMkLst>
        </pc:spChg>
      </pc:sldChg>
      <pc:sldChg chg="modSp new mod modAnim">
        <pc:chgData name="Kaare Erlend Jørgensen" userId="b3f6f962-a077-46b2-ad24-50394f11e875" providerId="ADAL" clId="{FA075E03-4F9A-45FF-A0DF-649106C8C76D}" dt="2024-03-05T07:43:00.784" v="3868"/>
        <pc:sldMkLst>
          <pc:docMk/>
          <pc:sldMk cId="973280367" sldId="283"/>
        </pc:sldMkLst>
        <pc:spChg chg="mod">
          <ac:chgData name="Kaare Erlend Jørgensen" userId="b3f6f962-a077-46b2-ad24-50394f11e875" providerId="ADAL" clId="{FA075E03-4F9A-45FF-A0DF-649106C8C76D}" dt="2024-03-05T06:36:52.787" v="3765" actId="20577"/>
          <ac:spMkLst>
            <pc:docMk/>
            <pc:sldMk cId="973280367" sldId="283"/>
            <ac:spMk id="2" creationId="{F1C379EA-CADA-D657-B91D-73488A13EB3D}"/>
          </ac:spMkLst>
        </pc:spChg>
        <pc:spChg chg="mod">
          <ac:chgData name="Kaare Erlend Jørgensen" userId="b3f6f962-a077-46b2-ad24-50394f11e875" providerId="ADAL" clId="{FA075E03-4F9A-45FF-A0DF-649106C8C76D}" dt="2024-03-05T06:51:55.603" v="3866" actId="20577"/>
          <ac:spMkLst>
            <pc:docMk/>
            <pc:sldMk cId="973280367" sldId="283"/>
            <ac:spMk id="3" creationId="{B69D5283-E6E1-0205-8EDA-A05DFC4BE928}"/>
          </ac:spMkLst>
        </pc:spChg>
      </pc:sldChg>
      <pc:sldChg chg="modSp new mod">
        <pc:chgData name="Kaare Erlend Jørgensen" userId="b3f6f962-a077-46b2-ad24-50394f11e875" providerId="ADAL" clId="{FA075E03-4F9A-45FF-A0DF-649106C8C76D}" dt="2024-03-05T06:41:28.730" v="3813" actId="20577"/>
        <pc:sldMkLst>
          <pc:docMk/>
          <pc:sldMk cId="146423576" sldId="284"/>
        </pc:sldMkLst>
        <pc:spChg chg="mod">
          <ac:chgData name="Kaare Erlend Jørgensen" userId="b3f6f962-a077-46b2-ad24-50394f11e875" providerId="ADAL" clId="{FA075E03-4F9A-45FF-A0DF-649106C8C76D}" dt="2024-03-05T06:41:21.796" v="3802" actId="20577"/>
          <ac:spMkLst>
            <pc:docMk/>
            <pc:sldMk cId="146423576" sldId="284"/>
            <ac:spMk id="2" creationId="{04661A5F-9A8F-AA76-AB3B-6442BCFDA368}"/>
          </ac:spMkLst>
        </pc:spChg>
        <pc:spChg chg="mod">
          <ac:chgData name="Kaare Erlend Jørgensen" userId="b3f6f962-a077-46b2-ad24-50394f11e875" providerId="ADAL" clId="{FA075E03-4F9A-45FF-A0DF-649106C8C76D}" dt="2024-03-05T06:41:28.730" v="3813" actId="20577"/>
          <ac:spMkLst>
            <pc:docMk/>
            <pc:sldMk cId="146423576" sldId="284"/>
            <ac:spMk id="3" creationId="{96028147-9890-8E0F-3A76-E35BC783D76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nb-NO" noProof="0" dirty="0"/>
            <a:t>Sky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nb-NO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nb-NO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nb-NO" noProof="0" dirty="0"/>
            <a:t>Lokal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nb-NO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nb-NO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nb-NO" noProof="0" dirty="0"/>
            <a:t>Hybrid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nb-NO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nb-NO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500" kern="1200" noProof="0" dirty="0"/>
            <a:t>Sky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500" kern="1200" noProof="0" dirty="0"/>
            <a:t>Lokal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500" kern="1200" noProof="0" dirty="0"/>
            <a:t>Hybrid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FC6580F-EB69-45DD-B4F5-672204BBB17D}" type="datetime1">
              <a:rPr lang="nb-NO" smtClean="0"/>
              <a:t>04.03.2024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b-NO" noProof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E04B3E-1979-4F39-A6EF-22B2BA9FF4BE}" type="datetime1">
              <a:rPr lang="nb-NO" noProof="0" smtClean="0"/>
              <a:t>04.03.2024</a:t>
            </a:fld>
            <a:endParaRPr lang="nb-NO" noProof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b-NO" noProof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nb-NO" noProof="0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9A5D619-C1BB-489E-9E9C-C713F825652F}" type="datetime1">
              <a:rPr lang="nb-NO" noProof="0" smtClean="0"/>
              <a:t>04.03.2024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tel og 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83E01C-919B-4DFE-A1A0-F0BB80D7FE35}" type="datetime1">
              <a:rPr lang="nb-NO" noProof="0" smtClean="0"/>
              <a:t>04.03.2024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Loddrett tit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CE883BA-079D-46D0-8447-4627D6F64D47}" type="datetime1">
              <a:rPr lang="nb-NO" noProof="0" smtClean="0"/>
              <a:t>04.03.2024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B525F2-2F3A-432B-8CB1-0B46E6AE6898}" type="datetime1">
              <a:rPr lang="nb-NO" noProof="0" smtClean="0"/>
              <a:t>04.03.2024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E815797-FB07-458C-8FCF-46A2462FD47C}" type="datetime1">
              <a:rPr lang="nb-NO" noProof="0" smtClean="0"/>
              <a:t>04.03.2024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ABBC0B-907B-4736-AE67-F052B58C71C7}" type="datetime1">
              <a:rPr lang="nb-NO" noProof="0" smtClean="0"/>
              <a:t>04.03.2024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AC01AF-ED7D-47F9-AFF8-CACA6F516523}" type="datetime1">
              <a:rPr lang="nb-NO" noProof="0" smtClean="0"/>
              <a:t>04.03.2024</a:t>
            </a:fld>
            <a:endParaRPr lang="nb-NO" noProof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74A9DB-E3B1-4A43-9BEF-AE91A5570F95}" type="datetime1">
              <a:rPr lang="nb-NO" noProof="0" smtClean="0"/>
              <a:t>04.03.2024</a:t>
            </a:fld>
            <a:endParaRPr lang="nb-NO" noProof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7" name="Rektangel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nb-NO" noProof="0"/>
              <a:t>Klikk for å redigere tittelstil i malen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A89484-253E-4360-B4FF-72AA8ABF9166}" type="datetime1">
              <a:rPr lang="nb-NO" noProof="0" smtClean="0"/>
              <a:t>04.03.2024</a:t>
            </a:fld>
            <a:endParaRPr lang="nb-NO" noProof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8D1C943-5A0D-486F-832B-201AF078F305}" type="datetime1">
              <a:rPr lang="nb-NO" noProof="0" smtClean="0"/>
              <a:t>04.03.2024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bild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nb-NO" noProof="0"/>
              <a:t>Klikk ikonet for å legge til bilde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EE7FEF-165C-44DD-9F7B-12055DA4BF81}" type="datetime1">
              <a:rPr lang="nb-NO" noProof="0" smtClean="0"/>
              <a:t>04.03.2024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nb-NO" noProof="0"/>
              <a:t>Klikk for å redigere tekststiler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1882AA4B-077F-4A91-8F77-B6A0B370E823}" type="datetime1">
              <a:rPr lang="nb-NO" noProof="0" smtClean="0"/>
              <a:t>04.03.2024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9" name="Rektangel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ktangel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ktangel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cHSD3fWJiQ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ndla.no/subject:1:81b3892a-78e7-4e43-bc31-fd5f8a5090e7/topic:8b2fdd0b-bbb4-4896-b286-3280145249f3/resource:af390ae6-5999-4e86-ba08-8f520821d1e9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ktangel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Bilde 6" descr="Digitale forbindelser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e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ktangel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9" name="Rektangel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20" name="Rektangel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</p:grpSp>
      <p:sp>
        <p:nvSpPr>
          <p:cNvPr id="22" name="Rektangel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nb-NO" sz="5400" dirty="0">
                <a:solidFill>
                  <a:schemeClr val="bg1"/>
                </a:solidFill>
                <a:latin typeface="+mn-lt"/>
              </a:rPr>
              <a:t>Personvern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nb-NO" dirty="0">
                <a:solidFill>
                  <a:srgbClr val="7CEBFF"/>
                </a:solidFill>
              </a:rPr>
              <a:t>personopplysningsloven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8CF3D360-02BE-5C03-609A-FA8732C88D4A}"/>
              </a:ext>
            </a:extLst>
          </p:cNvPr>
          <p:cNvSpPr/>
          <p:nvPr/>
        </p:nvSpPr>
        <p:spPr>
          <a:xfrm>
            <a:off x="581191" y="2014434"/>
            <a:ext cx="8230935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nb-NO" sz="2400" b="0" i="0" dirty="0">
                <a:solidFill>
                  <a:schemeClr val="bg1"/>
                </a:solidFill>
                <a:effectLst/>
                <a:latin typeface="-apple-system"/>
              </a:rPr>
              <a:t>gjøre rede for hvordan man behandler informasjon og </a:t>
            </a:r>
            <a:br>
              <a:rPr lang="nb-NO" sz="2400" b="0" i="0" dirty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nb-NO" sz="2400" b="0" i="0" dirty="0">
                <a:solidFill>
                  <a:schemeClr val="bg1"/>
                </a:solidFill>
                <a:effectLst/>
                <a:latin typeface="-apple-system"/>
              </a:rPr>
              <a:t>personopplysninger i tråd med gjeldende regelverk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465338-51C0-51E4-182D-81AD9ACE7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Personvernprinsipp #1: </a:t>
            </a:r>
            <a:br>
              <a:rPr lang="nb-NO" dirty="0"/>
            </a:br>
            <a:r>
              <a:rPr lang="nb-NO" dirty="0"/>
              <a:t>Lovlig, rettferdig og gjennomsiktig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FD446B6-43BA-27F3-813F-2554CEB01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3200" b="1" u="sng" dirty="0"/>
              <a:t>Lovlighet behandling av sensitive opplysninger:</a:t>
            </a:r>
            <a:br>
              <a:rPr lang="nb-NO" sz="3200" b="1" u="sng" dirty="0"/>
            </a:br>
            <a:endParaRPr lang="nb-NO" sz="3200" b="1" u="sng" dirty="0"/>
          </a:p>
          <a:p>
            <a:pPr lvl="1"/>
            <a:r>
              <a:rPr lang="nb-NO" sz="2400" b="0" i="0" dirty="0">
                <a:solidFill>
                  <a:srgbClr val="444444"/>
                </a:solidFill>
                <a:effectLst/>
                <a:latin typeface="Source Serif Pro" panose="02040603050405020204" pitchFamily="18" charset="0"/>
              </a:rPr>
              <a:t>Behandling av særskilte kategorier av personopplysninger (tidligere kalt sensitive personopplysninger) er i utgangspunktet </a:t>
            </a:r>
            <a:r>
              <a:rPr lang="nb-NO" sz="2400" b="1" i="0" dirty="0">
                <a:solidFill>
                  <a:srgbClr val="444444"/>
                </a:solidFill>
                <a:effectLst/>
                <a:latin typeface="Source Serif Pro" panose="02040603050405020204" pitchFamily="18" charset="0"/>
              </a:rPr>
              <a:t>ulovlig</a:t>
            </a:r>
            <a:r>
              <a:rPr lang="nb-NO" sz="2400" b="0" i="0" dirty="0">
                <a:solidFill>
                  <a:srgbClr val="444444"/>
                </a:solidFill>
                <a:effectLst/>
                <a:latin typeface="Source Serif Pro" panose="02040603050405020204" pitchFamily="18" charset="0"/>
              </a:rPr>
              <a:t>. </a:t>
            </a:r>
          </a:p>
          <a:p>
            <a:pPr lvl="1"/>
            <a:r>
              <a:rPr lang="nb-NO" sz="2400" dirty="0">
                <a:solidFill>
                  <a:srgbClr val="444444"/>
                </a:solidFill>
                <a:latin typeface="Source Serif Pro" panose="02040603050405020204" pitchFamily="18" charset="0"/>
              </a:rPr>
              <a:t>Unntak finnes.</a:t>
            </a:r>
            <a:endParaRPr lang="nb-NO" sz="2400" b="0" i="0" dirty="0">
              <a:solidFill>
                <a:srgbClr val="4444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05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5846718-16F1-CC1F-1507-71951A26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Saftstand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4EA9E5A-462F-6C82-80A0-36FD9F189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18712"/>
          </a:xfrm>
        </p:spPr>
        <p:txBody>
          <a:bodyPr>
            <a:normAutofit lnSpcReduction="10000"/>
          </a:bodyPr>
          <a:lstStyle/>
          <a:p>
            <a:r>
              <a:rPr lang="nb-NO" sz="1600" b="0" i="0" dirty="0">
                <a:solidFill>
                  <a:srgbClr val="0D0D0D"/>
                </a:solidFill>
                <a:effectLst/>
                <a:latin typeface="Söhne"/>
              </a:rPr>
              <a:t>Emma og Sofia på 10 år har startet et saftsalg. </a:t>
            </a:r>
            <a:br>
              <a:rPr lang="nb-NO" sz="1600" b="0" i="0" dirty="0">
                <a:solidFill>
                  <a:srgbClr val="0D0D0D"/>
                </a:solidFill>
                <a:effectLst/>
                <a:latin typeface="Söhne"/>
              </a:rPr>
            </a:br>
            <a:r>
              <a:rPr lang="nb-NO" sz="1600" b="0" i="0" dirty="0">
                <a:solidFill>
                  <a:srgbClr val="0D0D0D"/>
                </a:solidFill>
                <a:effectLst/>
                <a:latin typeface="Söhne"/>
              </a:rPr>
              <a:t>De selger hjemmelaget saft til tørste </a:t>
            </a:r>
            <a:br>
              <a:rPr lang="nb-NO" sz="1600" b="0" i="0" dirty="0">
                <a:solidFill>
                  <a:srgbClr val="0D0D0D"/>
                </a:solidFill>
                <a:effectLst/>
                <a:latin typeface="Söhne"/>
              </a:rPr>
            </a:br>
            <a:r>
              <a:rPr lang="nb-NO" sz="1600" b="0" i="0" dirty="0">
                <a:solidFill>
                  <a:srgbClr val="0D0D0D"/>
                </a:solidFill>
                <a:effectLst/>
                <a:latin typeface="Söhne"/>
              </a:rPr>
              <a:t>forbipasserende.</a:t>
            </a:r>
          </a:p>
          <a:p>
            <a:r>
              <a:rPr lang="nb-NO" sz="1600" dirty="0"/>
              <a:t>Sofia holder frem et skjema til kunden:</a:t>
            </a:r>
          </a:p>
          <a:p>
            <a:endParaRPr lang="nb-NO" sz="1200" dirty="0"/>
          </a:p>
          <a:p>
            <a:r>
              <a:rPr lang="nb-NO" sz="1400" dirty="0"/>
              <a:t>Skjemaet inkluderer:</a:t>
            </a:r>
          </a:p>
          <a:p>
            <a:r>
              <a:rPr lang="nb-NO" sz="1400" dirty="0"/>
              <a:t>Navn</a:t>
            </a:r>
          </a:p>
          <a:p>
            <a:r>
              <a:rPr lang="nb-NO" sz="1400" dirty="0"/>
              <a:t>Adresse</a:t>
            </a:r>
          </a:p>
          <a:p>
            <a:r>
              <a:rPr lang="nb-NO" sz="1400" dirty="0"/>
              <a:t>Telefonnummer</a:t>
            </a:r>
          </a:p>
          <a:p>
            <a:r>
              <a:rPr lang="nb-NO" sz="1400" dirty="0"/>
              <a:t>E-postadresse</a:t>
            </a:r>
          </a:p>
          <a:p>
            <a:r>
              <a:rPr lang="nb-NO" sz="1400" dirty="0"/>
              <a:t>Fødselsdato</a:t>
            </a:r>
          </a:p>
          <a:p>
            <a:r>
              <a:rPr lang="nb-NO" sz="1400" dirty="0"/>
              <a:t>Yndlingssaftsmak</a:t>
            </a:r>
          </a:p>
          <a:p>
            <a:r>
              <a:rPr lang="nb-NO" sz="1400" dirty="0"/>
              <a:t>Skostørrelse</a:t>
            </a:r>
          </a:p>
          <a:p>
            <a:r>
              <a:rPr lang="nb-NO" sz="1400" dirty="0"/>
              <a:t>Neste planlagte feriedestinasjon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7683086-6C58-E751-2F7C-5D79032D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3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F6EA7B-30D1-E429-B37F-7F08E108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Personvernprinsipp #2: </a:t>
            </a:r>
            <a:br>
              <a:rPr lang="nb-NO" dirty="0"/>
            </a:br>
            <a:r>
              <a:rPr lang="nb-NO" dirty="0"/>
              <a:t>Formålsbegrensning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8CA2A38-6386-B5F1-6120-48EDFAF4D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4180588" cy="3678303"/>
          </a:xfrm>
        </p:spPr>
        <p:txBody>
          <a:bodyPr/>
          <a:lstStyle/>
          <a:p>
            <a:r>
              <a:rPr lang="nb-NO" dirty="0"/>
              <a:t>Krav:</a:t>
            </a:r>
          </a:p>
          <a:p>
            <a:r>
              <a:rPr lang="nb-NO" dirty="0"/>
              <a:t>Hensikt</a:t>
            </a:r>
          </a:p>
          <a:p>
            <a:r>
              <a:rPr lang="nb-NO" dirty="0"/>
              <a:t>Gjenbruk ikke tillatt</a:t>
            </a:r>
          </a:p>
          <a:p>
            <a:endParaRPr lang="nb-NO" dirty="0"/>
          </a:p>
          <a:p>
            <a:r>
              <a:rPr lang="nb-NO" dirty="0"/>
              <a:t>Eksempel: Bibliotek registrering</a:t>
            </a:r>
          </a:p>
          <a:p>
            <a:r>
              <a:rPr lang="nb-NO" dirty="0"/>
              <a:t>Skjemaet </a:t>
            </a:r>
            <a:r>
              <a:rPr lang="nb-NO" dirty="0" err="1"/>
              <a:t>innholder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Navn, e-post og postnummer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08882C10-3453-5ADA-8194-CCD68400D0EB}"/>
              </a:ext>
            </a:extLst>
          </p:cNvPr>
          <p:cNvSpPr txBox="1"/>
          <p:nvPr/>
        </p:nvSpPr>
        <p:spPr>
          <a:xfrm>
            <a:off x="5080958" y="3003984"/>
            <a:ext cx="63059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i="0" u="sng" dirty="0">
                <a:solidFill>
                  <a:srgbClr val="0D0D0D"/>
                </a:solidFill>
                <a:effectLst/>
                <a:latin typeface="Söhne"/>
              </a:rPr>
              <a:t>Erklæring</a:t>
            </a:r>
            <a:r>
              <a:rPr lang="nb-NO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r>
              <a:rPr lang="nb-NO" b="0" i="0" dirty="0">
                <a:solidFill>
                  <a:srgbClr val="0D0D0D"/>
                </a:solidFill>
                <a:effectLst/>
                <a:latin typeface="Söhne"/>
              </a:rPr>
              <a:t>"Personopplysningene du oppgir her vil kun bli brukt for å administrere din tilgang til biblioteket og for å kommunisere viktig informasjon relatert til lånene dine.</a:t>
            </a:r>
          </a:p>
          <a:p>
            <a:endParaRPr lang="nb-NO" dirty="0">
              <a:solidFill>
                <a:srgbClr val="0D0D0D"/>
              </a:solidFill>
              <a:latin typeface="Söhne"/>
            </a:endParaRPr>
          </a:p>
          <a:p>
            <a:r>
              <a:rPr lang="nb-NO" b="0" i="0" dirty="0">
                <a:solidFill>
                  <a:srgbClr val="0D0D0D"/>
                </a:solidFill>
                <a:effectLst/>
                <a:latin typeface="Söhne"/>
              </a:rPr>
              <a:t>Vi deler ikke dine opplysninger til tredjeparter eller bruker dem til uforutsette formål uten ditt samtykke."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5922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F0796C-9B98-DF75-200E-F06C9749F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Personvernprinsipp #3:</a:t>
            </a:r>
            <a:br>
              <a:rPr lang="nb-NO" dirty="0"/>
            </a:br>
            <a:r>
              <a:rPr lang="nb-NO" dirty="0"/>
              <a:t>Dataminimering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DDA1012-A265-5093-DEEE-5D656A2B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6183"/>
          </a:xfrm>
        </p:spPr>
        <p:txBody>
          <a:bodyPr>
            <a:normAutofit/>
          </a:bodyPr>
          <a:lstStyle/>
          <a:p>
            <a:r>
              <a:rPr lang="nb-NO" sz="2400" dirty="0"/>
              <a:t>Hotellreservasjon</a:t>
            </a:r>
          </a:p>
          <a:p>
            <a:r>
              <a:rPr lang="nb-NO" sz="2400" dirty="0"/>
              <a:t>Hvilke data er nødvendige for reservasjon?</a:t>
            </a:r>
          </a:p>
          <a:p>
            <a:r>
              <a:rPr lang="nb-NO" sz="2400" dirty="0"/>
              <a:t>Tenk i grupper!</a:t>
            </a:r>
          </a:p>
          <a:p>
            <a:r>
              <a:rPr lang="nb-NO" sz="2400" dirty="0"/>
              <a:t>Nødvendige data for reservasjon:</a:t>
            </a:r>
          </a:p>
          <a:p>
            <a:pPr lvl="1"/>
            <a:r>
              <a:rPr lang="nb-NO" sz="2000" dirty="0"/>
              <a:t>Navn (for identifikasjon av reservasjon)</a:t>
            </a:r>
          </a:p>
          <a:p>
            <a:pPr lvl="1"/>
            <a:r>
              <a:rPr lang="nb-NO" sz="2000" dirty="0"/>
              <a:t>Kontaktinformasjon (e-post eller telefonnummer for reservasjonsbekreftelse)</a:t>
            </a:r>
          </a:p>
          <a:p>
            <a:pPr lvl="1"/>
            <a:r>
              <a:rPr lang="nb-NO" sz="2000" dirty="0" err="1"/>
              <a:t>Oppholdsdatoer</a:t>
            </a:r>
            <a:r>
              <a:rPr lang="nb-NO" sz="2000" dirty="0"/>
              <a:t> (for å booke rom)</a:t>
            </a:r>
          </a:p>
          <a:p>
            <a:pPr lvl="1"/>
            <a:r>
              <a:rPr lang="nb-NO" sz="2000" dirty="0"/>
              <a:t>Betalingsinformasjon (for å sikre reservasjonen)</a:t>
            </a:r>
          </a:p>
        </p:txBody>
      </p:sp>
    </p:spTree>
    <p:extLst>
      <p:ext uri="{BB962C8B-B14F-4D97-AF65-F5344CB8AC3E}">
        <p14:creationId xmlns:p14="http://schemas.microsoft.com/office/powerpoint/2010/main" val="288507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8C0EF-FB43-103A-BCA3-37CDBB588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2415F77-DE39-CE26-04A6-49A14F6F7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Personvernprinsipp #3:</a:t>
            </a:r>
            <a:br>
              <a:rPr lang="nb-NO" dirty="0"/>
            </a:br>
            <a:r>
              <a:rPr lang="nb-NO" dirty="0"/>
              <a:t>Dataminimering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99F125D-54E0-2F99-730A-50825150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6183"/>
          </a:xfrm>
        </p:spPr>
        <p:txBody>
          <a:bodyPr>
            <a:normAutofit/>
          </a:bodyPr>
          <a:lstStyle/>
          <a:p>
            <a:r>
              <a:rPr lang="nb-NO" sz="2400" dirty="0"/>
              <a:t>Hotellreservasjon </a:t>
            </a:r>
            <a:r>
              <a:rPr lang="nb-NO" sz="2400" b="1" dirty="0"/>
              <a:t>bryter personvernprinsippet om dataminimering</a:t>
            </a:r>
            <a:br>
              <a:rPr lang="nb-NO" sz="2400" dirty="0"/>
            </a:br>
            <a:r>
              <a:rPr lang="nb-NO" sz="2400" dirty="0"/>
              <a:t>dersom de f.eks. spør om:</a:t>
            </a:r>
          </a:p>
          <a:p>
            <a:r>
              <a:rPr lang="nb-NO" sz="2400" dirty="0"/>
              <a:t>Sivil status</a:t>
            </a:r>
          </a:p>
          <a:p>
            <a:r>
              <a:rPr lang="nb-NO" sz="2400" dirty="0"/>
              <a:t>Religiøs overbevisning</a:t>
            </a:r>
          </a:p>
          <a:p>
            <a:r>
              <a:rPr lang="nb-NO" sz="2400" dirty="0"/>
              <a:t>Favorittfarge</a:t>
            </a:r>
          </a:p>
          <a:p>
            <a:r>
              <a:rPr lang="nb-NO" sz="2400" dirty="0" err="1"/>
              <a:t>Personnr</a:t>
            </a:r>
            <a:r>
              <a:rPr lang="nb-NO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211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7BFE22A-CE7A-943B-DF2F-5D13F1208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Amputasjonen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A53F715-9DE1-5CDD-7D72-622B647FB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nb-NO" sz="2800" i="0" dirty="0">
                <a:solidFill>
                  <a:srgbClr val="0D0D0D"/>
                </a:solidFill>
                <a:effectLst/>
                <a:latin typeface="Söhne"/>
              </a:rPr>
              <a:t>Elektronisk pasientjournal</a:t>
            </a:r>
          </a:p>
          <a:p>
            <a:pPr algn="l"/>
            <a:r>
              <a:rPr lang="nb-NO" sz="2800" dirty="0">
                <a:solidFill>
                  <a:srgbClr val="0D0D0D"/>
                </a:solidFill>
                <a:latin typeface="Söhne"/>
              </a:rPr>
              <a:t>Koldbrann venstre fot</a:t>
            </a:r>
          </a:p>
          <a:p>
            <a:pPr algn="l"/>
            <a:r>
              <a:rPr lang="nb-NO" sz="2800" dirty="0">
                <a:solidFill>
                  <a:srgbClr val="0D0D0D"/>
                </a:solidFill>
                <a:latin typeface="Söhne"/>
              </a:rPr>
              <a:t>Operasjon</a:t>
            </a:r>
          </a:p>
          <a:p>
            <a:pPr algn="l"/>
            <a:r>
              <a:rPr lang="nb-NO" sz="2800" i="0" dirty="0">
                <a:solidFill>
                  <a:srgbClr val="0D0D0D"/>
                </a:solidFill>
                <a:effectLst/>
                <a:latin typeface="Söhne"/>
              </a:rPr>
              <a:t>Kirurgen sjekker journalen</a:t>
            </a:r>
          </a:p>
          <a:p>
            <a:pPr lvl="1"/>
            <a:r>
              <a:rPr lang="nb-NO" sz="2400" i="0" dirty="0">
                <a:solidFill>
                  <a:srgbClr val="0D0D0D"/>
                </a:solidFill>
                <a:effectLst/>
                <a:latin typeface="Söhne"/>
              </a:rPr>
              <a:t>«Koldbrann høyre fot, amputer</a:t>
            </a:r>
            <a:br>
              <a:rPr lang="nb-NO" sz="2400" i="0" dirty="0">
                <a:solidFill>
                  <a:srgbClr val="0D0D0D"/>
                </a:solidFill>
                <a:effectLst/>
                <a:latin typeface="Söhne"/>
              </a:rPr>
            </a:br>
            <a:r>
              <a:rPr lang="nb-NO" sz="2400" i="0" dirty="0">
                <a:solidFill>
                  <a:srgbClr val="0D0D0D"/>
                </a:solidFill>
                <a:effectLst/>
                <a:latin typeface="Söhne"/>
              </a:rPr>
              <a:t> straks!»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5F2BD098-DF1F-BAA0-A1B4-2E79BA1E2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6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3E878DA-9F4C-5FF7-D12B-73F60F9C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Låntakeren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FCEEA0E-B2D9-A581-073E-7248DF381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sz="2200" dirty="0"/>
              <a:t>Ole</a:t>
            </a:r>
          </a:p>
          <a:p>
            <a:r>
              <a:rPr lang="nb-NO" sz="2200" dirty="0"/>
              <a:t>Inntekt: pante flasker</a:t>
            </a:r>
          </a:p>
          <a:p>
            <a:r>
              <a:rPr lang="nb-NO" sz="2200" dirty="0"/>
              <a:t>Søke 8 millioner kr boliglån</a:t>
            </a:r>
          </a:p>
          <a:p>
            <a:r>
              <a:rPr lang="nb-NO" sz="2200" dirty="0"/>
              <a:t>Banken:</a:t>
            </a:r>
          </a:p>
          <a:p>
            <a:pPr lvl="1"/>
            <a:r>
              <a:rPr lang="nb-NO" sz="1900" dirty="0"/>
              <a:t>«Ja, våre data viser at du har 2 millioner kr </a:t>
            </a:r>
            <a:br>
              <a:rPr lang="nb-NO" sz="1900" dirty="0"/>
            </a:br>
            <a:r>
              <a:rPr lang="nb-NO" sz="1900" dirty="0"/>
              <a:t>i årsinntekt. Du får lånet innvilget!»</a:t>
            </a:r>
          </a:p>
          <a:p>
            <a:r>
              <a:rPr lang="nb-NO" sz="2200" dirty="0"/>
              <a:t>Villa og basseng!</a:t>
            </a:r>
          </a:p>
          <a:p>
            <a:r>
              <a:rPr lang="nb-NO" sz="2200" dirty="0"/>
              <a:t>Et par måneder senere:</a:t>
            </a:r>
          </a:p>
          <a:p>
            <a:pPr lvl="1"/>
            <a:r>
              <a:rPr lang="nb-NO" sz="1900" dirty="0"/>
              <a:t>Regninger, inkasso, utkastelse…</a:t>
            </a:r>
          </a:p>
          <a:p>
            <a:pPr lvl="1"/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6E6C6DC7-60D9-D77A-2FD3-7DD21E23F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9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D52716E-6CD4-05CA-5EDD-0BDE88D7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Personvernprinsipp #4:</a:t>
            </a:r>
            <a:br>
              <a:rPr lang="nb-NO" dirty="0"/>
            </a:br>
            <a:r>
              <a:rPr lang="nb-NO" dirty="0"/>
              <a:t>Riktighet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16DA495-48D2-EB43-B5E0-F43772BAB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400" b="0" i="0" dirty="0">
                <a:solidFill>
                  <a:srgbClr val="444444"/>
                </a:solidFill>
                <a:effectLst/>
                <a:latin typeface="Source Serif Pro" panose="02040603050405020204" pitchFamily="18" charset="0"/>
              </a:rPr>
              <a:t>Den som behandler personopplysninger har ansvar for at personopplysningene er …</a:t>
            </a:r>
          </a:p>
          <a:p>
            <a:pPr lvl="1"/>
            <a:r>
              <a:rPr lang="nb-NO" sz="2000" dirty="0">
                <a:solidFill>
                  <a:srgbClr val="444444"/>
                </a:solidFill>
                <a:latin typeface="Source Serif Pro" panose="02040603050405020204" pitchFamily="18" charset="0"/>
              </a:rPr>
              <a:t>Riktige</a:t>
            </a:r>
          </a:p>
          <a:p>
            <a:pPr lvl="1"/>
            <a:r>
              <a:rPr lang="nb-NO" sz="2000" dirty="0">
                <a:solidFill>
                  <a:srgbClr val="444444"/>
                </a:solidFill>
                <a:latin typeface="Source Serif Pro" panose="02040603050405020204" pitchFamily="18" charset="0"/>
              </a:rPr>
              <a:t>Oppdaterte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84330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5700F9-A18D-563D-01F8-B0DC881D1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Jobbsøknadsprosessen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B5344FF-DD60-D7F3-0BA5-7C7D471B0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6206"/>
          </a:xfrm>
        </p:spPr>
        <p:txBody>
          <a:bodyPr>
            <a:normAutofit/>
          </a:bodyPr>
          <a:lstStyle/>
          <a:p>
            <a:pPr algn="l"/>
            <a:r>
              <a:rPr lang="nb-NO" sz="2800" b="0" i="0" dirty="0">
                <a:solidFill>
                  <a:srgbClr val="0D0D0D"/>
                </a:solidFill>
                <a:effectLst/>
                <a:latin typeface="Söhne"/>
              </a:rPr>
              <a:t>Et firma hadde en langvarig praksis med å beholde alle jobbsøknader og CV-er de mottok, uavhengig av om kandidaten ble ansatt eller ikke. </a:t>
            </a:r>
          </a:p>
          <a:p>
            <a:pPr algn="l"/>
            <a:r>
              <a:rPr lang="nb-NO" sz="2800" b="0" i="0" dirty="0">
                <a:solidFill>
                  <a:srgbClr val="0D0D0D"/>
                </a:solidFill>
                <a:effectLst/>
                <a:latin typeface="Söhne"/>
              </a:rPr>
              <a:t>Personopplysninger: adresse, fødselsdato, og </a:t>
            </a:r>
            <a:r>
              <a:rPr lang="nb-NO" sz="2800" b="0" i="0" dirty="0" err="1">
                <a:solidFill>
                  <a:srgbClr val="0D0D0D"/>
                </a:solidFill>
                <a:effectLst/>
                <a:latin typeface="Söhne"/>
              </a:rPr>
              <a:t>personnr</a:t>
            </a:r>
            <a:r>
              <a:rPr lang="nb-NO" sz="2800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endParaRPr lang="nb-NO" sz="2800" dirty="0">
              <a:solidFill>
                <a:srgbClr val="0D0D0D"/>
              </a:solidFill>
              <a:latin typeface="Söhne"/>
            </a:endParaRPr>
          </a:p>
          <a:p>
            <a:pPr algn="l"/>
            <a:r>
              <a:rPr lang="nb-NO" sz="2800" b="0" i="0" dirty="0">
                <a:solidFill>
                  <a:srgbClr val="0D0D0D"/>
                </a:solidFill>
                <a:effectLst/>
                <a:latin typeface="Söhne"/>
              </a:rPr>
              <a:t>Hva slags policy bør </a:t>
            </a:r>
            <a:r>
              <a:rPr lang="nb-NO" sz="2800" dirty="0">
                <a:solidFill>
                  <a:srgbClr val="0D0D0D"/>
                </a:solidFill>
                <a:latin typeface="Söhne"/>
              </a:rPr>
              <a:t>firmaet ha ang. lagring av CV-er og jobbsøknader?</a:t>
            </a:r>
          </a:p>
          <a:p>
            <a:pPr lvl="1"/>
            <a:r>
              <a:rPr lang="nb-NO" sz="2400" dirty="0">
                <a:solidFill>
                  <a:srgbClr val="0D0D0D"/>
                </a:solidFill>
                <a:latin typeface="Söhne"/>
              </a:rPr>
              <a:t>F.eks. automatisk sletting etter 6 måneder.</a:t>
            </a:r>
          </a:p>
          <a:p>
            <a:pPr algn="l"/>
            <a:r>
              <a:rPr lang="nb-NO" sz="2800" b="0" i="0" dirty="0">
                <a:solidFill>
                  <a:srgbClr val="0D0D0D"/>
                </a:solidFill>
                <a:effectLst/>
                <a:latin typeface="Söhne"/>
              </a:rPr>
              <a:t>Unntak?</a:t>
            </a:r>
          </a:p>
          <a:p>
            <a:pPr lvl="1"/>
            <a:r>
              <a:rPr lang="nb-NO" sz="2400" b="0" i="0" dirty="0">
                <a:solidFill>
                  <a:srgbClr val="0D0D0D"/>
                </a:solidFill>
                <a:effectLst/>
                <a:latin typeface="Söhne"/>
              </a:rPr>
              <a:t>Eksplisitt tillatelse (fremtidige jobbmuligheter)</a:t>
            </a:r>
          </a:p>
        </p:txBody>
      </p:sp>
    </p:spTree>
    <p:extLst>
      <p:ext uri="{BB962C8B-B14F-4D97-AF65-F5344CB8AC3E}">
        <p14:creationId xmlns:p14="http://schemas.microsoft.com/office/powerpoint/2010/main" val="384592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F01DEDB-6B7D-EB8C-F239-D1314C55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Personvernprinsipp #5:</a:t>
            </a:r>
            <a:br>
              <a:rPr lang="nb-NO" dirty="0"/>
            </a:br>
            <a:r>
              <a:rPr lang="nb-NO" dirty="0"/>
              <a:t>Lagringsbegrensning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F65435D-07CD-92AB-2F8F-8374F2A6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800" b="0" i="0" dirty="0">
                <a:solidFill>
                  <a:srgbClr val="0D0D0D"/>
                </a:solidFill>
                <a:effectLst/>
                <a:latin typeface="Söhne"/>
              </a:rPr>
              <a:t>Når vi ikke lenger trenger personopplysninger for det oppgitte formålet, </a:t>
            </a:r>
            <a:br>
              <a:rPr lang="nb-NO" sz="2800" b="0" i="0" dirty="0">
                <a:solidFill>
                  <a:srgbClr val="0D0D0D"/>
                </a:solidFill>
                <a:effectLst/>
                <a:latin typeface="Söhne"/>
              </a:rPr>
            </a:br>
            <a:r>
              <a:rPr lang="nb-NO" sz="2800" b="0" i="0" dirty="0">
                <a:solidFill>
                  <a:srgbClr val="0D0D0D"/>
                </a:solidFill>
                <a:effectLst/>
                <a:latin typeface="Söhne"/>
              </a:rPr>
              <a:t>skal opplysningene anonymiseres eller slettes.</a:t>
            </a:r>
          </a:p>
          <a:p>
            <a:r>
              <a:rPr lang="nb-NO" sz="2800" dirty="0">
                <a:solidFill>
                  <a:srgbClr val="0D0D0D"/>
                </a:solidFill>
                <a:latin typeface="Söhne"/>
              </a:rPr>
              <a:t>Hvilke opplysninger kunne eventuelt forbli lagret ang. søkere og CV-er?</a:t>
            </a:r>
          </a:p>
          <a:p>
            <a:pPr lvl="1"/>
            <a:r>
              <a:rPr lang="nb-NO" sz="2600" dirty="0">
                <a:solidFill>
                  <a:srgbClr val="0D0D0D"/>
                </a:solidFill>
                <a:latin typeface="Söhne"/>
              </a:rPr>
              <a:t>Alder</a:t>
            </a:r>
          </a:p>
          <a:p>
            <a:pPr lvl="1"/>
            <a:r>
              <a:rPr lang="nb-NO" sz="2600" dirty="0">
                <a:solidFill>
                  <a:srgbClr val="0D0D0D"/>
                </a:solidFill>
                <a:latin typeface="Söhne"/>
              </a:rPr>
              <a:t>Kjønn</a:t>
            </a:r>
          </a:p>
          <a:p>
            <a:pPr lvl="1"/>
            <a:r>
              <a:rPr lang="nb-NO" sz="2600" dirty="0">
                <a:solidFill>
                  <a:srgbClr val="0D0D0D"/>
                </a:solidFill>
                <a:latin typeface="Söhne"/>
              </a:rPr>
              <a:t>Utdanning/erfaring ?</a:t>
            </a:r>
            <a:endParaRPr lang="nb-NO" sz="2600" dirty="0"/>
          </a:p>
        </p:txBody>
      </p:sp>
    </p:spTree>
    <p:extLst>
      <p:ext uri="{BB962C8B-B14F-4D97-AF65-F5344CB8AC3E}">
        <p14:creationId xmlns:p14="http://schemas.microsoft.com/office/powerpoint/2010/main" val="363865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6D2BE97-C331-200D-11E4-B82F8280B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 skole uten </a:t>
            </a:r>
            <a:br>
              <a:rPr lang="nb-NO" dirty="0"/>
            </a:br>
            <a:r>
              <a:rPr lang="nb-NO" dirty="0"/>
              <a:t>personvern #1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8AE972C-8243-F0D7-77EC-1030CE07E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800" dirty="0"/>
              <a:t>Massiv kameraovervåkning </a:t>
            </a:r>
            <a:br>
              <a:rPr lang="nb-NO" sz="2800" dirty="0"/>
            </a:br>
            <a:r>
              <a:rPr lang="nb-NO" sz="2800" dirty="0"/>
              <a:t>installeres:</a:t>
            </a:r>
          </a:p>
          <a:p>
            <a:pPr lvl="1"/>
            <a:r>
              <a:rPr lang="nb-NO" sz="2400" dirty="0"/>
              <a:t>Fellesområder</a:t>
            </a:r>
          </a:p>
          <a:p>
            <a:pPr lvl="1"/>
            <a:r>
              <a:rPr lang="nb-NO" sz="2400" dirty="0"/>
              <a:t>Klasserom</a:t>
            </a:r>
          </a:p>
          <a:p>
            <a:pPr lvl="1"/>
            <a:r>
              <a:rPr lang="nb-NO" sz="2400" dirty="0"/>
              <a:t>Garderober</a:t>
            </a:r>
          </a:p>
          <a:p>
            <a:pPr lvl="1"/>
            <a:r>
              <a:rPr lang="nb-NO" sz="2400" dirty="0"/>
              <a:t>Og…</a:t>
            </a:r>
          </a:p>
          <a:p>
            <a:pPr lvl="1"/>
            <a:r>
              <a:rPr lang="nb-NO" sz="2400" dirty="0"/>
              <a:t>Toaletter!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BC206267-2C97-8342-65E4-D5DCA719D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1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E2AF431-03BD-2914-B5AD-856EE1FF0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Personvernprinsipp #6:</a:t>
            </a:r>
            <a:br>
              <a:rPr lang="nb-NO" dirty="0"/>
            </a:br>
            <a:r>
              <a:rPr lang="nb-NO" dirty="0"/>
              <a:t>Integritet, konfidensialitet og tilgjengelighet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8A231E6-BF86-9DF2-AF44-738602A91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800" dirty="0"/>
              <a:t>Integritet:</a:t>
            </a:r>
          </a:p>
          <a:p>
            <a:pPr lvl="1"/>
            <a:r>
              <a:rPr lang="nb-NO" sz="2400" dirty="0"/>
              <a:t>Sikre dataene mot uautorisert endring/sletting</a:t>
            </a:r>
          </a:p>
          <a:p>
            <a:r>
              <a:rPr lang="nb-NO" sz="2800" dirty="0"/>
              <a:t>Konfidensialitet:</a:t>
            </a:r>
          </a:p>
          <a:p>
            <a:pPr lvl="1"/>
            <a:r>
              <a:rPr lang="nb-NO" sz="2400" dirty="0"/>
              <a:t>Sikre lesetilgangen mot ekstern tilgang</a:t>
            </a:r>
          </a:p>
          <a:p>
            <a:r>
              <a:rPr lang="nb-NO" sz="2800" dirty="0"/>
              <a:t>Tilgjengelighet:</a:t>
            </a:r>
          </a:p>
          <a:p>
            <a:pPr lvl="1"/>
            <a:r>
              <a:rPr lang="nb-NO" sz="2400" dirty="0"/>
              <a:t>For personer med legitimt behov</a:t>
            </a:r>
          </a:p>
        </p:txBody>
      </p:sp>
    </p:spTree>
    <p:extLst>
      <p:ext uri="{BB962C8B-B14F-4D97-AF65-F5344CB8AC3E}">
        <p14:creationId xmlns:p14="http://schemas.microsoft.com/office/powerpoint/2010/main" val="167703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B74962F-7DF2-F553-1729-41E36399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Eksempel på Integritet, Konfidensialitet og Tilgjengelighet (</a:t>
            </a:r>
            <a:r>
              <a:rPr lang="nb-NO" dirty="0" err="1"/>
              <a:t>SIKKERHETsprinsippet</a:t>
            </a:r>
            <a:r>
              <a:rPr lang="nb-NO" dirty="0"/>
              <a:t>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6638292-DA86-E33F-3DF5-F1BD6D5D0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23" y="1884784"/>
            <a:ext cx="11029615" cy="4637314"/>
          </a:xfrm>
        </p:spPr>
        <p:txBody>
          <a:bodyPr>
            <a:noAutofit/>
          </a:bodyPr>
          <a:lstStyle/>
          <a:p>
            <a:r>
              <a:rPr lang="nb-NO" sz="2000" dirty="0"/>
              <a:t>Bakgrunn: Sikring av pasientjournaler</a:t>
            </a:r>
          </a:p>
          <a:p>
            <a:r>
              <a:rPr lang="nb-NO" sz="2000" dirty="0"/>
              <a:t>Integritet:</a:t>
            </a:r>
          </a:p>
          <a:p>
            <a:pPr lvl="1"/>
            <a:r>
              <a:rPr lang="nb-NO" sz="1800" dirty="0"/>
              <a:t>Bare leger kan endre/slette</a:t>
            </a:r>
          </a:p>
          <a:p>
            <a:r>
              <a:rPr lang="nb-NO" sz="2000" dirty="0"/>
              <a:t>Konfidensialitet:</a:t>
            </a:r>
          </a:p>
          <a:p>
            <a:pPr lvl="1"/>
            <a:r>
              <a:rPr lang="nb-NO" sz="1800" dirty="0"/>
              <a:t>Sikre dataene mot uautorisert/ekstern tilgang</a:t>
            </a:r>
          </a:p>
          <a:p>
            <a:r>
              <a:rPr lang="nb-NO" sz="2000" dirty="0"/>
              <a:t>Tilgjengelighet:</a:t>
            </a:r>
          </a:p>
          <a:p>
            <a:pPr lvl="1"/>
            <a:r>
              <a:rPr lang="nb-NO" sz="1800" dirty="0"/>
              <a:t>Tilgjengelig for helsepersonell med legitimt behov</a:t>
            </a:r>
          </a:p>
          <a:p>
            <a:pPr lvl="1"/>
            <a:r>
              <a:rPr lang="nb-NO" sz="1800" dirty="0"/>
              <a:t>ALLTID tilgjengelig</a:t>
            </a:r>
            <a:endParaRPr lang="nb-NO" sz="2000" dirty="0"/>
          </a:p>
          <a:p>
            <a:r>
              <a:rPr lang="nb-NO" sz="2000" dirty="0"/>
              <a:t>Stikkord til løsning?</a:t>
            </a:r>
          </a:p>
          <a:p>
            <a:pPr lvl="1"/>
            <a:r>
              <a:rPr lang="nb-NO" sz="1800" b="0" i="0" dirty="0">
                <a:solidFill>
                  <a:srgbClr val="0D0D0D"/>
                </a:solidFill>
                <a:effectLst/>
                <a:latin typeface="Söhne"/>
              </a:rPr>
              <a:t>rollebasert tilgangskontroll, datakryptering SSL/TLS ved overføring, </a:t>
            </a:r>
            <a:br>
              <a:rPr lang="nb-NO" sz="1800" b="0" i="0" dirty="0">
                <a:solidFill>
                  <a:srgbClr val="0D0D0D"/>
                </a:solidFill>
                <a:effectLst/>
                <a:latin typeface="Söhne"/>
              </a:rPr>
            </a:br>
            <a:r>
              <a:rPr lang="nb-NO" sz="1800" b="0" i="0" dirty="0">
                <a:solidFill>
                  <a:srgbClr val="0D0D0D"/>
                </a:solidFill>
                <a:effectLst/>
                <a:latin typeface="Söhne"/>
              </a:rPr>
              <a:t>sikker skylagringstjeneste, 2FA (2-faktor-autentisering)</a:t>
            </a:r>
            <a:endParaRPr lang="nb-NO" sz="1800" dirty="0"/>
          </a:p>
        </p:txBody>
      </p:sp>
    </p:spTree>
    <p:extLst>
      <p:ext uri="{BB962C8B-B14F-4D97-AF65-F5344CB8AC3E}">
        <p14:creationId xmlns:p14="http://schemas.microsoft.com/office/powerpoint/2010/main" val="235938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1C379EA-CADA-D657-B91D-73488A13E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Personvernprinsipp #7:</a:t>
            </a:r>
            <a:br>
              <a:rPr lang="nb-NO" dirty="0"/>
            </a:br>
            <a:r>
              <a:rPr lang="nb-NO" dirty="0"/>
              <a:t>Ansvarlighet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69D5283-E6E1-0205-8EDA-A05DFC4B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>
                <a:solidFill>
                  <a:srgbClr val="444444"/>
                </a:solidFill>
                <a:latin typeface="Source Serif Pro" panose="02040603050405020204" pitchFamily="18" charset="0"/>
              </a:rPr>
              <a:t>E</a:t>
            </a:r>
            <a:r>
              <a:rPr lang="nb-NO" b="0" i="0" dirty="0">
                <a:solidFill>
                  <a:srgbClr val="444444"/>
                </a:solidFill>
                <a:effectLst/>
                <a:latin typeface="Source Serif Pro" panose="02040603050405020204" pitchFamily="18" charset="0"/>
              </a:rPr>
              <a:t>tablere og vedlikeholde de sikkerhetssystemer og rutiner som trengs </a:t>
            </a:r>
            <a:br>
              <a:rPr lang="nb-NO" b="0" i="0" dirty="0">
                <a:solidFill>
                  <a:srgbClr val="444444"/>
                </a:solidFill>
                <a:effectLst/>
                <a:latin typeface="Source Serif Pro" panose="02040603050405020204" pitchFamily="18" charset="0"/>
              </a:rPr>
            </a:br>
            <a:r>
              <a:rPr lang="nb-NO" b="0" i="0" dirty="0">
                <a:solidFill>
                  <a:srgbClr val="444444"/>
                </a:solidFill>
                <a:effectLst/>
                <a:latin typeface="Source Serif Pro" panose="02040603050405020204" pitchFamily="18" charset="0"/>
              </a:rPr>
              <a:t>for å sikre personopplysningene godt</a:t>
            </a:r>
          </a:p>
          <a:p>
            <a:r>
              <a:rPr lang="nb-NO" dirty="0">
                <a:solidFill>
                  <a:srgbClr val="444444"/>
                </a:solidFill>
                <a:latin typeface="Source Serif Pro" panose="02040603050405020204" pitchFamily="18" charset="0"/>
              </a:rPr>
              <a:t>Opptre i tråd med lovverket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7328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DF67E97-8996-AF72-EAE4-D62F570B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GDPR vid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8ECBC34-EFEF-E726-F68A-33C7E591B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>
                <a:hlinkClick r:id="rId2"/>
              </a:rPr>
              <a:t>https://www.youtube.com/watch?v=NcHSD3fWJiQ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45802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661A5F-9A8F-AA76-AB3B-6442BCFD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Personopplysninger og sosiale medier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028147-9890-8E0F-3A76-E35BC783D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>
                <a:hlinkClick r:id="rId2"/>
              </a:rPr>
              <a:t>https://ndla.no/subject:1:81b3892a-78e7-4e43-bc31-fd5f8a5090e7/topic:8b2fdd0b-bbb4-4896-b286-3280145249f3/resource:af390ae6-5999-4e86-ba08-8f520821d1e9</a:t>
            </a:r>
            <a:endParaRPr lang="nb-NO" dirty="0"/>
          </a:p>
          <a:p>
            <a:r>
              <a:rPr lang="nb-NO" dirty="0"/>
              <a:t>NRK Skole</a:t>
            </a:r>
          </a:p>
        </p:txBody>
      </p:sp>
    </p:spTree>
    <p:extLst>
      <p:ext uri="{BB962C8B-B14F-4D97-AF65-F5344CB8AC3E}">
        <p14:creationId xmlns:p14="http://schemas.microsoft.com/office/powerpoint/2010/main" val="146423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ktangel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Plassholder for innhold 4" descr="Digitale tall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pe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ktangel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7" name="Rektangel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8" name="Rektangel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nb-NO" dirty="0"/>
              <a:t>Digital kommunikasjon</a:t>
            </a:r>
          </a:p>
        </p:txBody>
      </p:sp>
      <p:graphicFrame>
        <p:nvGraphicFramePr>
          <p:cNvPr id="6" name="Plassholder for innhold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2749430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36A08D0-DAC9-7DB9-B672-CCCD900AD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diskuter i grupper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F166F64-7B7A-4E53-5B28-24A6E7F8C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02" y="2049867"/>
            <a:ext cx="11029615" cy="4248296"/>
          </a:xfrm>
        </p:spPr>
        <p:txBody>
          <a:bodyPr>
            <a:normAutofit/>
          </a:bodyPr>
          <a:lstStyle/>
          <a:p>
            <a:r>
              <a:rPr lang="nb-NO" sz="2400" dirty="0"/>
              <a:t>Bør vi ha kameraovervåkning på Nannestad </a:t>
            </a:r>
            <a:r>
              <a:rPr lang="nb-NO" sz="2400" dirty="0" err="1"/>
              <a:t>vgs</a:t>
            </a:r>
            <a:r>
              <a:rPr lang="nb-NO" sz="2400" dirty="0"/>
              <a:t>?</a:t>
            </a:r>
          </a:p>
          <a:p>
            <a:r>
              <a:rPr lang="nb-NO" sz="2400" dirty="0"/>
              <a:t>Diskuter! Finn fordeler og ulemper.</a:t>
            </a:r>
          </a:p>
          <a:p>
            <a:r>
              <a:rPr lang="nb-NO" sz="2400" dirty="0"/>
              <a:t>Stikkord: </a:t>
            </a:r>
          </a:p>
          <a:p>
            <a:pPr lvl="1"/>
            <a:r>
              <a:rPr lang="nb-NO" sz="2000" dirty="0"/>
              <a:t>Tillit</a:t>
            </a:r>
          </a:p>
          <a:p>
            <a:pPr lvl="1"/>
            <a:r>
              <a:rPr lang="nb-NO" sz="2000" dirty="0"/>
              <a:t>psykologi</a:t>
            </a:r>
          </a:p>
          <a:p>
            <a:pPr lvl="1"/>
            <a:r>
              <a:rPr lang="nb-NO" sz="2000" dirty="0"/>
              <a:t>Sikkerhet</a:t>
            </a:r>
          </a:p>
          <a:p>
            <a:pPr lvl="1"/>
            <a:r>
              <a:rPr lang="nb-NO" sz="2000" dirty="0"/>
              <a:t>Personvern</a:t>
            </a:r>
          </a:p>
          <a:p>
            <a:pPr lvl="1"/>
            <a:r>
              <a:rPr lang="nb-NO" sz="2000" dirty="0"/>
              <a:t>Kriminalitet</a:t>
            </a:r>
          </a:p>
          <a:p>
            <a:pPr lvl="1"/>
            <a:r>
              <a:rPr lang="nb-NO" sz="2000" dirty="0"/>
              <a:t>bruk/misbruk av informasjon</a:t>
            </a:r>
          </a:p>
        </p:txBody>
      </p:sp>
    </p:spTree>
    <p:extLst>
      <p:ext uri="{BB962C8B-B14F-4D97-AF65-F5344CB8AC3E}">
        <p14:creationId xmlns:p14="http://schemas.microsoft.com/office/powerpoint/2010/main" val="3331006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12EB0E-4B83-BEDB-3CF2-30904046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Personopplysninger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D909B1C-96C4-6891-B28A-C3E820CB6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71396"/>
            <a:ext cx="11029615" cy="4572000"/>
          </a:xfrm>
        </p:spPr>
        <p:txBody>
          <a:bodyPr>
            <a:normAutofit/>
          </a:bodyPr>
          <a:lstStyle/>
          <a:p>
            <a:r>
              <a:rPr lang="nb-NO" sz="2000" dirty="0"/>
              <a:t>Hva er personopplysninger?</a:t>
            </a:r>
          </a:p>
          <a:p>
            <a:r>
              <a:rPr lang="nb-NO" sz="2000" dirty="0"/>
              <a:t>Navn</a:t>
            </a:r>
          </a:p>
          <a:p>
            <a:r>
              <a:rPr lang="nb-NO" sz="2000" dirty="0"/>
              <a:t>Adresse</a:t>
            </a:r>
          </a:p>
          <a:p>
            <a:r>
              <a:rPr lang="nb-NO" sz="2000" dirty="0" err="1"/>
              <a:t>Fødselsnr</a:t>
            </a:r>
            <a:endParaRPr lang="nb-NO" sz="2000" dirty="0"/>
          </a:p>
          <a:p>
            <a:r>
              <a:rPr lang="nb-NO" sz="2000" dirty="0"/>
              <a:t>E-postadresse</a:t>
            </a:r>
          </a:p>
          <a:p>
            <a:r>
              <a:rPr lang="nb-NO" sz="2000" dirty="0"/>
              <a:t>Arbeidsplass</a:t>
            </a:r>
          </a:p>
          <a:p>
            <a:r>
              <a:rPr lang="nb-NO" sz="2000" dirty="0"/>
              <a:t>Bilde</a:t>
            </a:r>
          </a:p>
          <a:p>
            <a:r>
              <a:rPr lang="nb-NO" sz="2000" dirty="0"/>
              <a:t>IP-adresse</a:t>
            </a:r>
          </a:p>
          <a:p>
            <a:endParaRPr lang="nb-NO" sz="2000" dirty="0"/>
          </a:p>
          <a:p>
            <a:r>
              <a:rPr lang="nb-NO" sz="2000" b="1" dirty="0"/>
              <a:t>ALL informasjon som kan kobles til personen!</a:t>
            </a:r>
          </a:p>
          <a:p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46071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6A6B588-0DE1-C65D-0BB5-D525E6FD1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Sensitive personopplysninger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135E8E-BA21-FB36-9F57-BDFE2D998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043022"/>
          </a:xfrm>
        </p:spPr>
        <p:txBody>
          <a:bodyPr>
            <a:normAutofit lnSpcReduction="10000"/>
          </a:bodyPr>
          <a:lstStyle/>
          <a:p>
            <a:r>
              <a:rPr lang="nb-NO" dirty="0"/>
              <a:t>Hva er sensitive personopplysninger?</a:t>
            </a:r>
          </a:p>
          <a:p>
            <a:r>
              <a:rPr lang="nb-NO" dirty="0"/>
              <a:t>Mer private</a:t>
            </a:r>
          </a:p>
          <a:p>
            <a:r>
              <a:rPr lang="nb-NO" dirty="0"/>
              <a:t>Rase/etnisk opprinnelse</a:t>
            </a:r>
          </a:p>
          <a:p>
            <a:r>
              <a:rPr lang="nb-NO" dirty="0"/>
              <a:t>Seksualliv og seksuell orientering</a:t>
            </a:r>
          </a:p>
          <a:p>
            <a:r>
              <a:rPr lang="nb-NO" dirty="0"/>
              <a:t>Politisk overbevisning</a:t>
            </a:r>
          </a:p>
          <a:p>
            <a:r>
              <a:rPr lang="nb-NO" dirty="0"/>
              <a:t>Religion</a:t>
            </a:r>
          </a:p>
          <a:p>
            <a:r>
              <a:rPr lang="nb-NO" dirty="0"/>
              <a:t>Helseinformasjon</a:t>
            </a:r>
          </a:p>
          <a:p>
            <a:r>
              <a:rPr lang="nb-NO" dirty="0"/>
              <a:t>Biometriske data</a:t>
            </a:r>
          </a:p>
          <a:p>
            <a:r>
              <a:rPr lang="nb-NO" dirty="0"/>
              <a:t>Genetiske data</a:t>
            </a:r>
          </a:p>
          <a:p>
            <a:r>
              <a:rPr lang="nb-NO" dirty="0"/>
              <a:t>Straffedommer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8296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94D8B33-592A-FB0A-EC10-5F7DDBBEA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Avgjør type personopplysning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2A5E123-97AB-5E62-BAF6-FB024245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400" dirty="0"/>
              <a:t>Les teksten, og finn ut hvilke personopplysninger som er sensitive.</a:t>
            </a:r>
          </a:p>
          <a:p>
            <a:r>
              <a:rPr lang="nb-NO" sz="2400" dirty="0"/>
              <a:t>Lag sortert liste basert på grad av sensitivitet (hva er mest privat).</a:t>
            </a:r>
          </a:p>
        </p:txBody>
      </p:sp>
    </p:spTree>
    <p:extLst>
      <p:ext uri="{BB962C8B-B14F-4D97-AF65-F5344CB8AC3E}">
        <p14:creationId xmlns:p14="http://schemas.microsoft.com/office/powerpoint/2010/main" val="45254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925A1FC-B720-E8C4-4441-06B0F85F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GDPR (General Data </a:t>
            </a:r>
            <a:r>
              <a:rPr lang="nb-NO" dirty="0" err="1"/>
              <a:t>Protection</a:t>
            </a:r>
            <a:r>
              <a:rPr lang="nb-NO" dirty="0"/>
              <a:t> </a:t>
            </a:r>
            <a:r>
              <a:rPr lang="nb-NO" dirty="0" err="1"/>
              <a:t>Regulation</a:t>
            </a:r>
            <a:r>
              <a:rPr lang="nb-NO" dirty="0"/>
              <a:t>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CBC54D2-417F-A1C9-1FB5-9341D80F6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2400" dirty="0"/>
              <a:t>GDPR innført i EU 2018</a:t>
            </a:r>
          </a:p>
          <a:p>
            <a:r>
              <a:rPr lang="nb-NO" sz="2400" dirty="0"/>
              <a:t>Regelverk for vern av personopplysninger</a:t>
            </a:r>
          </a:p>
          <a:p>
            <a:r>
              <a:rPr lang="nb-NO" sz="2400" dirty="0"/>
              <a:t>Norges personopplysningsloven ble tilpasset GDPR</a:t>
            </a:r>
          </a:p>
          <a:p>
            <a:r>
              <a:rPr lang="nb-NO" sz="2400" dirty="0"/>
              <a:t>Gjelder selskaper utenfor EU, dersom brukeren er i EU.</a:t>
            </a:r>
          </a:p>
          <a:p>
            <a:r>
              <a:rPr lang="nb-NO" sz="2400" dirty="0" err="1"/>
              <a:t>Cookies</a:t>
            </a:r>
            <a:r>
              <a:rPr lang="nb-NO" sz="2400" dirty="0"/>
              <a:t>?</a:t>
            </a:r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265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8EA78D3-70E1-D847-D515-577101F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Personvernprinsippene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3319CF5-52B4-C7D8-B328-C80F82F4B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nb-NO" sz="2400" b="0" i="0" dirty="0">
                <a:solidFill>
                  <a:srgbClr val="444444"/>
                </a:solidFill>
                <a:effectLst/>
                <a:latin typeface="Source Serif Pro" panose="02040603050405020204" pitchFamily="18" charset="0"/>
              </a:rPr>
              <a:t>Lovlig, rettferdig og gjennomsiktig</a:t>
            </a:r>
          </a:p>
          <a:p>
            <a:pPr algn="l">
              <a:buFont typeface="+mj-lt"/>
              <a:buAutoNum type="arabicPeriod"/>
            </a:pPr>
            <a:r>
              <a:rPr lang="nb-NO" sz="2400" b="0" i="0" dirty="0">
                <a:solidFill>
                  <a:srgbClr val="444444"/>
                </a:solidFill>
                <a:effectLst/>
                <a:latin typeface="Source Serif Pro" panose="02040603050405020204" pitchFamily="18" charset="0"/>
              </a:rPr>
              <a:t>Formålsbegrensning</a:t>
            </a:r>
          </a:p>
          <a:p>
            <a:pPr algn="l">
              <a:buFont typeface="+mj-lt"/>
              <a:buAutoNum type="arabicPeriod"/>
            </a:pPr>
            <a:r>
              <a:rPr lang="nb-NO" sz="2400" b="0" i="0" dirty="0">
                <a:solidFill>
                  <a:srgbClr val="444444"/>
                </a:solidFill>
                <a:effectLst/>
                <a:latin typeface="Source Serif Pro" panose="02040603050405020204" pitchFamily="18" charset="0"/>
              </a:rPr>
              <a:t>Dataminimering</a:t>
            </a:r>
          </a:p>
          <a:p>
            <a:pPr algn="l">
              <a:buFont typeface="+mj-lt"/>
              <a:buAutoNum type="arabicPeriod"/>
            </a:pPr>
            <a:r>
              <a:rPr lang="nb-NO" sz="2400" b="0" i="0" dirty="0">
                <a:solidFill>
                  <a:srgbClr val="444444"/>
                </a:solidFill>
                <a:effectLst/>
                <a:latin typeface="Source Serif Pro" panose="02040603050405020204" pitchFamily="18" charset="0"/>
              </a:rPr>
              <a:t>Riktighet</a:t>
            </a:r>
          </a:p>
          <a:p>
            <a:pPr algn="l">
              <a:buFont typeface="+mj-lt"/>
              <a:buAutoNum type="arabicPeriod"/>
            </a:pPr>
            <a:r>
              <a:rPr lang="nb-NO" sz="2400" b="0" i="0" dirty="0">
                <a:solidFill>
                  <a:srgbClr val="444444"/>
                </a:solidFill>
                <a:effectLst/>
                <a:latin typeface="Source Serif Pro" panose="02040603050405020204" pitchFamily="18" charset="0"/>
              </a:rPr>
              <a:t>Lagringsbegrensning</a:t>
            </a:r>
          </a:p>
          <a:p>
            <a:pPr algn="l">
              <a:buFont typeface="+mj-lt"/>
              <a:buAutoNum type="arabicPeriod"/>
            </a:pPr>
            <a:r>
              <a:rPr lang="nb-NO" sz="2400" b="0" i="0" dirty="0">
                <a:solidFill>
                  <a:srgbClr val="444444"/>
                </a:solidFill>
                <a:effectLst/>
                <a:latin typeface="Source Serif Pro" panose="02040603050405020204" pitchFamily="18" charset="0"/>
              </a:rPr>
              <a:t>Integritet, konfidensialitet og tilgjengelighet</a:t>
            </a:r>
          </a:p>
          <a:p>
            <a:pPr algn="l">
              <a:buFont typeface="+mj-lt"/>
              <a:buAutoNum type="arabicPeriod"/>
            </a:pPr>
            <a:r>
              <a:rPr lang="nb-NO" sz="2400" b="0" i="0" dirty="0">
                <a:solidFill>
                  <a:srgbClr val="444444"/>
                </a:solidFill>
                <a:effectLst/>
                <a:latin typeface="Source Serif Pro" panose="02040603050405020204" pitchFamily="18" charset="0"/>
              </a:rPr>
              <a:t>Ansvarlighet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099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06CBCD5-33FC-F39C-B081-75699E27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Personvernprinsipp #1: </a:t>
            </a:r>
            <a:br>
              <a:rPr lang="nb-NO" dirty="0"/>
            </a:br>
            <a:r>
              <a:rPr lang="nb-NO" dirty="0"/>
              <a:t>Lovlig, rettferdig og gjennomsiktig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58BC3AD-9ED9-C7DB-9757-2E8FC919E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5" y="1894114"/>
            <a:ext cx="11849877" cy="4683968"/>
          </a:xfrm>
        </p:spPr>
        <p:txBody>
          <a:bodyPr>
            <a:normAutofit/>
          </a:bodyPr>
          <a:lstStyle/>
          <a:p>
            <a:r>
              <a:rPr lang="nb-NO" sz="2400" dirty="0"/>
              <a:t>Behandling av personopplysning er </a:t>
            </a:r>
            <a:r>
              <a:rPr lang="nb-NO" sz="2400" b="1" u="sng" dirty="0"/>
              <a:t>LOVLIG</a:t>
            </a:r>
            <a:r>
              <a:rPr lang="nb-NO" sz="2400" dirty="0"/>
              <a:t> dersom minst en av disse er oppfylt:</a:t>
            </a:r>
          </a:p>
          <a:p>
            <a:pPr lvl="1"/>
            <a:r>
              <a:rPr lang="nb-NO" sz="2000" b="1" dirty="0"/>
              <a:t>Samtykke</a:t>
            </a:r>
            <a:r>
              <a:rPr lang="nb-NO" sz="2000" dirty="0"/>
              <a:t> fra personen opplysningene gjelder (den registrerte). Samtykke kan når som helst trekkes tilbake, og opplysningene skal da slettes, med mindre ett av de andre vilkårene gjelder.</a:t>
            </a:r>
          </a:p>
          <a:p>
            <a:pPr lvl="1"/>
            <a:r>
              <a:rPr lang="nb-NO" sz="2000" dirty="0"/>
              <a:t>Opplysningene er </a:t>
            </a:r>
            <a:r>
              <a:rPr lang="nb-NO" sz="2000" b="1" dirty="0"/>
              <a:t>nødvendige</a:t>
            </a:r>
            <a:r>
              <a:rPr lang="nb-NO" sz="2000" dirty="0"/>
              <a:t> for å inngå eller oppfylle en </a:t>
            </a:r>
            <a:r>
              <a:rPr lang="nb-NO" sz="2000" b="1" dirty="0"/>
              <a:t>avtale</a:t>
            </a:r>
            <a:r>
              <a:rPr lang="nb-NO" sz="2000" dirty="0"/>
              <a:t> den registrerte personen er part i.</a:t>
            </a:r>
          </a:p>
          <a:p>
            <a:pPr lvl="1"/>
            <a:r>
              <a:rPr lang="nb-NO" sz="2000" dirty="0"/>
              <a:t>Opplysningene er nødvendige for å </a:t>
            </a:r>
            <a:r>
              <a:rPr lang="nb-NO" sz="2000" b="1" dirty="0"/>
              <a:t>oppfylle rettslige plikter </a:t>
            </a:r>
            <a:r>
              <a:rPr lang="nb-NO" sz="2000" dirty="0"/>
              <a:t>hos den som skal behandle opplysningene.</a:t>
            </a:r>
          </a:p>
          <a:p>
            <a:pPr lvl="1"/>
            <a:r>
              <a:rPr lang="nb-NO" sz="2000" dirty="0"/>
              <a:t>Behandlingen er nødvendig for </a:t>
            </a:r>
            <a:r>
              <a:rPr lang="nb-NO" sz="2000" b="1" dirty="0"/>
              <a:t>å verne den registrertes</a:t>
            </a:r>
            <a:r>
              <a:rPr lang="nb-NO" sz="2000" dirty="0"/>
              <a:t>, eller en annen fysisk persons, vitale interesser.</a:t>
            </a:r>
          </a:p>
          <a:p>
            <a:pPr lvl="1"/>
            <a:r>
              <a:rPr lang="nb-NO" sz="2000" dirty="0"/>
              <a:t>Opplysningene er nødvendige for at </a:t>
            </a:r>
            <a:r>
              <a:rPr lang="nb-NO" sz="2000" b="1" dirty="0"/>
              <a:t>offentlige interesser </a:t>
            </a:r>
            <a:r>
              <a:rPr lang="nb-NO" sz="2000" dirty="0"/>
              <a:t>eller myndighet skal kunne gjøre sine oppgaver.</a:t>
            </a:r>
          </a:p>
          <a:p>
            <a:pPr lvl="1"/>
            <a:endParaRPr lang="nb-NO" sz="1800" dirty="0"/>
          </a:p>
          <a:p>
            <a:r>
              <a:rPr lang="nb-NO" sz="2000" dirty="0"/>
              <a:t>Øv dere på 7 caser.  Avgjør om behandlingen av personopplysninger er lovlig.</a:t>
            </a:r>
          </a:p>
        </p:txBody>
      </p:sp>
    </p:spTree>
    <p:extLst>
      <p:ext uri="{BB962C8B-B14F-4D97-AF65-F5344CB8AC3E}">
        <p14:creationId xmlns:p14="http://schemas.microsoft.com/office/powerpoint/2010/main" val="373603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tbytt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198_TF56390039_Win32" id="{BB956EA4-EA7A-4E68-AD41-671B1EF77E1C}" vid="{FDCA671B-34B7-415F-AE58-85D633BF029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{227FAEAE-10BC-48E2-964E-00E6AA14302B}tf56390039_win32</Template>
  <TotalTime>2552</TotalTime>
  <Words>922</Words>
  <Application>Microsoft Office PowerPoint</Application>
  <PresentationFormat>Widescreen</PresentationFormat>
  <Paragraphs>176</Paragraphs>
  <Slides>25</Slides>
  <Notes>2</Notes>
  <HiddenSlides>0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25</vt:i4>
      </vt:variant>
    </vt:vector>
  </HeadingPairs>
  <TitlesOfParts>
    <vt:vector size="32" baseType="lpstr">
      <vt:lpstr>-apple-system</vt:lpstr>
      <vt:lpstr>Calibri</vt:lpstr>
      <vt:lpstr>Gill Sans MT</vt:lpstr>
      <vt:lpstr>Source Serif Pro</vt:lpstr>
      <vt:lpstr>Söhne</vt:lpstr>
      <vt:lpstr>Wingdings 2</vt:lpstr>
      <vt:lpstr>Utbytte</vt:lpstr>
      <vt:lpstr>Personvern</vt:lpstr>
      <vt:lpstr>En skole uten  personvern #1</vt:lpstr>
      <vt:lpstr>diskuter i grupper</vt:lpstr>
      <vt:lpstr>Personopplysninger</vt:lpstr>
      <vt:lpstr>Sensitive personopplysninger</vt:lpstr>
      <vt:lpstr>Avgjør type personopplysning</vt:lpstr>
      <vt:lpstr>GDPR (General Data Protection Regulation)</vt:lpstr>
      <vt:lpstr>Personvernprinsippene</vt:lpstr>
      <vt:lpstr>Personvernprinsipp #1:  Lovlig, rettferdig og gjennomsiktig</vt:lpstr>
      <vt:lpstr>Personvernprinsipp #1:  Lovlig, rettferdig og gjennomsiktig</vt:lpstr>
      <vt:lpstr>Saftstand</vt:lpstr>
      <vt:lpstr>Personvernprinsipp #2:  Formålsbegrensning</vt:lpstr>
      <vt:lpstr>Personvernprinsipp #3: Dataminimering</vt:lpstr>
      <vt:lpstr>Personvernprinsipp #3: Dataminimering</vt:lpstr>
      <vt:lpstr>Amputasjonen</vt:lpstr>
      <vt:lpstr>Låntakeren</vt:lpstr>
      <vt:lpstr>Personvernprinsipp #4: Riktighet</vt:lpstr>
      <vt:lpstr>Jobbsøknadsprosessen</vt:lpstr>
      <vt:lpstr>Personvernprinsipp #5: Lagringsbegrensning</vt:lpstr>
      <vt:lpstr>Personvernprinsipp #6: Integritet, konfidensialitet og tilgjengelighet</vt:lpstr>
      <vt:lpstr>Eksempel på Integritet, Konfidensialitet og Tilgjengelighet (SIKKERHETsprinsippet)</vt:lpstr>
      <vt:lpstr>Personvernprinsipp #7: Ansvarlighet</vt:lpstr>
      <vt:lpstr>GDPR vid</vt:lpstr>
      <vt:lpstr>Personopplysninger og sosiale medier</vt:lpstr>
      <vt:lpstr>Digital kommunikasjon</vt:lpstr>
    </vt:vector>
  </TitlesOfParts>
  <Company>Viken fylkeskommune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Personvern</dc:title>
  <dc:creator>Kaare Erlend Jørgensen</dc:creator>
  <cp:lastModifiedBy>Kaare Erlend Jørgensen</cp:lastModifiedBy>
  <cp:revision>1</cp:revision>
  <dcterms:created xsi:type="dcterms:W3CDTF">2024-02-26T19:47:00Z</dcterms:created>
  <dcterms:modified xsi:type="dcterms:W3CDTF">2024-03-05T08:18:39Z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6768ce0-ceaf-4778-8ab1-e65d26fe9939_Enabled">
    <vt:lpwstr>true</vt:lpwstr>
  </property>
  <property fmtid="{D5CDD505-2E9C-101B-9397-08002B2CF9AE}" pid="3" name="MSIP_Label_06768ce0-ceaf-4778-8ab1-e65d26fe9939_SetDate">
    <vt:lpwstr>2024-02-26T20:21:39Z</vt:lpwstr>
  </property>
  <property fmtid="{D5CDD505-2E9C-101B-9397-08002B2CF9AE}" pid="4" name="MSIP_Label_06768ce0-ceaf-4778-8ab1-e65d26fe9939_Method">
    <vt:lpwstr>Standard</vt:lpwstr>
  </property>
  <property fmtid="{D5CDD505-2E9C-101B-9397-08002B2CF9AE}" pid="5" name="MSIP_Label_06768ce0-ceaf-4778-8ab1-e65d26fe9939_Name">
    <vt:lpwstr>Begrenset - PROD</vt:lpwstr>
  </property>
  <property fmtid="{D5CDD505-2E9C-101B-9397-08002B2CF9AE}" pid="6" name="MSIP_Label_06768ce0-ceaf-4778-8ab1-e65d26fe9939_SiteId">
    <vt:lpwstr>3d50ddd4-00a1-4ab7-9788-decf14a8728f</vt:lpwstr>
  </property>
  <property fmtid="{D5CDD505-2E9C-101B-9397-08002B2CF9AE}" pid="7" name="MSIP_Label_06768ce0-ceaf-4778-8ab1-e65d26fe9939_ActionId">
    <vt:lpwstr>d3277ad9-eb18-445d-badd-180bf3e8f08f</vt:lpwstr>
  </property>
  <property fmtid="{D5CDD505-2E9C-101B-9397-08002B2CF9AE}" pid="8" name="MSIP_Label_06768ce0-ceaf-4778-8ab1-e65d26fe9939_ContentBits">
    <vt:lpwstr>0</vt:lpwstr>
  </property>
</Properties>
</file>